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56" r:id="rId3"/>
    <p:sldId id="259" r:id="rId4"/>
    <p:sldId id="303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2780928"/>
            <a:ext cx="9612560" cy="1470025"/>
          </a:xfrm>
        </p:spPr>
        <p:txBody>
          <a:bodyPr>
            <a:no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 Cloud Simulations Update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Cuna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116632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LHC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Simulations Meeting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November 26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  <a:endParaRPr lang="en-US" dirty="0"/>
          </a:p>
        </p:txBody>
      </p:sp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725144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parameters for 50 ns and 75 ns bunch spacing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87624" y="1589400"/>
          <a:ext cx="7704857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270"/>
                <a:gridCol w="1957138"/>
                <a:gridCol w="648072"/>
                <a:gridCol w="1737393"/>
                <a:gridCol w="1646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Bunch spacing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Bunch intensity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Fill pattern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 </a:t>
                      </a:r>
                      <a:r>
                        <a:rPr lang="en-US" dirty="0" smtClean="0"/>
                        <a:t>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p/b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 </a:t>
                      </a:r>
                    </a:p>
                    <a:p>
                      <a:pPr algn="ctr"/>
                      <a:r>
                        <a:rPr lang="en-US" dirty="0" smtClean="0"/>
                        <a:t>–</a:t>
                      </a:r>
                    </a:p>
                    <a:p>
                      <a:pPr algn="ctr"/>
                      <a:r>
                        <a:rPr lang="en-US" dirty="0" smtClean="0"/>
                        <a:t> 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0.25, 0.5,  </a:t>
                      </a:r>
                      <a:r>
                        <a:rPr lang="en-US" dirty="0" smtClean="0"/>
                        <a:t>0.75, 1.0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75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1.1 x 10</a:t>
                      </a:r>
                      <a:r>
                        <a:rPr lang="en-US" baseline="30000" smtClean="0"/>
                        <a:t>11</a:t>
                      </a:r>
                      <a:r>
                        <a:rPr lang="en-US" baseline="0" smtClean="0"/>
                        <a:t> p/b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 </a:t>
                      </a:r>
                    </a:p>
                    <a:p>
                      <a:pPr algn="ctr"/>
                      <a:r>
                        <a:rPr lang="en-US" dirty="0" smtClean="0"/>
                        <a:t>–</a:t>
                      </a:r>
                    </a:p>
                    <a:p>
                      <a:pPr algn="ctr"/>
                      <a:r>
                        <a:rPr lang="en-US" dirty="0" smtClean="0"/>
                        <a:t> 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0.25, 0.5,  </a:t>
                      </a:r>
                      <a:r>
                        <a:rPr lang="en-US" dirty="0" smtClean="0"/>
                        <a:t>0.75, 1.0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419872" y="5949280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24 bunches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08104" y="5949280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24 bunches</a:t>
            </a:r>
          </a:p>
          <a:p>
            <a:pPr algn="ctr"/>
            <a:endParaRPr lang="en-US" dirty="0"/>
          </a:p>
        </p:txBody>
      </p:sp>
      <p:cxnSp>
        <p:nvCxnSpPr>
          <p:cNvPr id="14" name="Curved Connector 13"/>
          <p:cNvCxnSpPr>
            <a:stCxn id="9" idx="3"/>
            <a:endCxn id="10" idx="1"/>
          </p:cNvCxnSpPr>
          <p:nvPr/>
        </p:nvCxnSpPr>
        <p:spPr>
          <a:xfrm>
            <a:off x="4788024" y="6129300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16016" y="61653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225 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5661248"/>
            <a:ext cx="367240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236296" y="58772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419872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5508104" y="4653136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  <a:endCxn id="26" idx="1"/>
          </p:cNvCxnSpPr>
          <p:nvPr/>
        </p:nvCxnSpPr>
        <p:spPr>
          <a:xfrm>
            <a:off x="4788024" y="4833156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16016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250ns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47864" y="4365104"/>
            <a:ext cx="367240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236296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475656" y="46531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75656" y="58679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7624" y="980728"/>
          <a:ext cx="7704855" cy="47371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8285"/>
                <a:gridCol w="1267888"/>
                <a:gridCol w="1560476"/>
                <a:gridCol w="2308206"/>
              </a:tblGrid>
              <a:tr h="937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Bunch </a:t>
                      </a:r>
                      <a:r>
                        <a:rPr lang="en-US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spacing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Magnetic Dipole field (T)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rowSpan="4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 ns</a:t>
                      </a:r>
                    </a:p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0.25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2.2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8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2400" u="none" strike="noStrike" dirty="0" smtClean="0"/>
                        <a:t>0.54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0.50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algn="ctr" fontAlgn="b"/>
                      <a:endParaRPr kumimoji="0" lang="en-US" sz="2400" b="0" i="0" u="none" strike="noStrike" kern="1200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0.75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1.00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/>
                        <a:t>1.8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rowSpan="4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+mn-ea"/>
                          <a:cs typeface="+mn-cs"/>
                        </a:rPr>
                        <a:t>75 ns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2.5* &gt;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2.5* &gt;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4917">
                <a:tc vMerge="1"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kumimoji="0" lang="en-US" sz="24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9632" y="637203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 There is not </a:t>
            </a:r>
            <a:r>
              <a:rPr lang="en-US" b="1" dirty="0" err="1" smtClean="0"/>
              <a:t>multipacting</a:t>
            </a:r>
            <a:r>
              <a:rPr lang="en-US" b="1" dirty="0" smtClean="0"/>
              <a:t> until SEY = 2.5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391389" y="-675456"/>
          <a:ext cx="6853019" cy="7868391"/>
        </p:xfrm>
        <a:graphic>
          <a:graphicData uri="http://schemas.openxmlformats.org/presentationml/2006/ole">
            <p:oleObj spid="_x0000_s81922" name="Graph" r:id="rId3" imgW="3631680" imgH="4170240" progId="Origin50.Graph">
              <p:embed/>
            </p:oleObj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134</Words>
  <Application>Microsoft Office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Solstice</vt:lpstr>
      <vt:lpstr>Origin Graph</vt:lpstr>
      <vt:lpstr>Electron Cloud Simulations Update</vt:lpstr>
      <vt:lpstr>Simulation parameters for 50 ns and 75 ns bunch spacing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32</cp:revision>
  <dcterms:created xsi:type="dcterms:W3CDTF">2010-11-26T08:03:10Z</dcterms:created>
  <dcterms:modified xsi:type="dcterms:W3CDTF">2010-12-14T14:39:22Z</dcterms:modified>
</cp:coreProperties>
</file>