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588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A5A81-7ACA-49FE-AA9E-315C18566B63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284E-72E4-425E-902E-394472FE7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A5A81-7ACA-49FE-AA9E-315C18566B63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284E-72E4-425E-902E-394472FE7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A5A81-7ACA-49FE-AA9E-315C18566B63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284E-72E4-425E-902E-394472FE7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A5A81-7ACA-49FE-AA9E-315C18566B63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284E-72E4-425E-902E-394472FE7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A5A81-7ACA-49FE-AA9E-315C18566B63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284E-72E4-425E-902E-394472FE7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A5A81-7ACA-49FE-AA9E-315C18566B63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284E-72E4-425E-902E-394472FE7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A5A81-7ACA-49FE-AA9E-315C18566B63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284E-72E4-425E-902E-394472FE7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A5A81-7ACA-49FE-AA9E-315C18566B63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284E-72E4-425E-902E-394472FE7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A5A81-7ACA-49FE-AA9E-315C18566B63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284E-72E4-425E-902E-394472FE7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A5A81-7ACA-49FE-AA9E-315C18566B63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284E-72E4-425E-902E-394472FE7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A5A81-7ACA-49FE-AA9E-315C18566B63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284E-72E4-425E-902E-394472FE7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A5A81-7ACA-49FE-AA9E-315C18566B63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9284E-72E4-425E-902E-394472FE79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891540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 err="1">
                <a:solidFill>
                  <a:schemeClr val="tx2">
                    <a:lumMod val="75000"/>
                  </a:schemeClr>
                </a:solidFill>
              </a:rPr>
              <a:t>m</a:t>
            </a:r>
            <a:r>
              <a:rPr lang="en-US" sz="48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ultipacting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threshold in the arcs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4104" name="Picture 9" descr="threshold-new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1599"/>
            <a:ext cx="8915400" cy="4441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6" name="Rectangle 11"/>
          <p:cNvSpPr>
            <a:spLocks noChangeArrowheads="1"/>
          </p:cNvSpPr>
          <p:nvPr/>
        </p:nvSpPr>
        <p:spPr bwMode="auto">
          <a:xfrm>
            <a:off x="2971733" y="762000"/>
            <a:ext cx="61722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Calibri" pitchFamily="34" charset="0"/>
              </a:rPr>
              <a:t>s</a:t>
            </a:r>
            <a:r>
              <a:rPr lang="en-US" sz="2800" dirty="0" smtClean="0">
                <a:solidFill>
                  <a:srgbClr val="000000"/>
                </a:solidFill>
                <a:latin typeface="Calibri" pitchFamily="34" charset="0"/>
              </a:rPr>
              <a:t>imulation results from Humberto </a:t>
            </a:r>
            <a:r>
              <a:rPr lang="en-US" sz="2800" dirty="0">
                <a:solidFill>
                  <a:srgbClr val="000000"/>
                </a:solidFill>
                <a:latin typeface="Calibri" pitchFamily="34" charset="0"/>
              </a:rPr>
              <a:t>Maury</a:t>
            </a:r>
            <a:endParaRPr lang="en-US" sz="3600" dirty="0"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6211669"/>
            <a:ext cx="58529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</a:t>
            </a:r>
            <a:r>
              <a:rPr lang="en-US" sz="2000" dirty="0" smtClean="0"/>
              <a:t>wo points for 75-ns should be confirmed </a:t>
            </a:r>
          </a:p>
          <a:p>
            <a:r>
              <a:rPr lang="en-US" sz="2000" dirty="0"/>
              <a:t>i</a:t>
            </a:r>
            <a:r>
              <a:rPr lang="en-US" sz="2000" dirty="0" smtClean="0"/>
              <a:t>t might be nice if we could add a line for 25 ns as well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553200" y="1219200"/>
            <a:ext cx="21900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err="1" smtClean="0"/>
              <a:t>N</a:t>
            </a:r>
            <a:r>
              <a:rPr lang="en-US" sz="3200" i="1" baseline="-25000" dirty="0" err="1" smtClean="0"/>
              <a:t>b</a:t>
            </a:r>
            <a:r>
              <a:rPr lang="en-US" sz="3200" dirty="0" smtClean="0"/>
              <a:t>=1.1x10</a:t>
            </a:r>
            <a:r>
              <a:rPr lang="en-US" sz="3200" baseline="30000" dirty="0" smtClean="0"/>
              <a:t>11</a:t>
            </a:r>
            <a:endParaRPr lang="en-US" sz="32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891540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</a:rPr>
              <a:t>effect of magnetic field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33402" y="1828799"/>
          <a:ext cx="8215063" cy="340039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738355"/>
                <a:gridCol w="1351846"/>
                <a:gridCol w="1663809"/>
                <a:gridCol w="2461053"/>
              </a:tblGrid>
              <a:tr h="9627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Bunch </a:t>
                      </a:r>
                      <a:r>
                        <a:rPr lang="en-US" sz="28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spacing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SEY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Magnetic Dipole field (T)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87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/>
                        <a:t>50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/>
                        <a:t>0.5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/>
                        <a:t>2.5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/>
                        <a:t>8.4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87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/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/>
                        <a:t>2.1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/>
                        <a:t>8.4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87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/>
                        <a:t>75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/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/>
                        <a:t>2.3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/>
                        <a:t>8.4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87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/>
                        <a:t>50 (MD)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/>
                        <a:t>0.75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/>
                        <a:t>1.9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/>
                        <a:t>0.54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87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/>
                        <a:t>75 (MD)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/>
                        <a:t>0.75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/>
                        <a:t>2.4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/>
                        <a:t>0.54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72200" y="1143000"/>
            <a:ext cx="24214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H. Maury, 26.11.2010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057400" y="-685800"/>
          <a:ext cx="6853238" cy="7867651"/>
        </p:xfrm>
        <a:graphic>
          <a:graphicData uri="http://schemas.openxmlformats.org/presentationml/2006/ole">
            <p:oleObj spid="_x0000_s1026" name="Graph" r:id="rId3" imgW="3631680" imgH="4170240" progId="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457890"/>
            <a:ext cx="24214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H. Maury, 14.12.2010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83</Words>
  <Application>Microsoft Office PowerPoint</Application>
  <PresentationFormat>On-screen Show (4:3)</PresentationFormat>
  <Paragraphs>32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Graph</vt:lpstr>
      <vt:lpstr>Slide 1</vt:lpstr>
      <vt:lpstr>Slide 2</vt:lpstr>
      <vt:lpstr>Slide 3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Frank Zimmermann</dc:creator>
  <cp:lastModifiedBy>Frank Zimmermann</cp:lastModifiedBy>
  <cp:revision>5</cp:revision>
  <dcterms:created xsi:type="dcterms:W3CDTF">2011-01-06T13:49:25Z</dcterms:created>
  <dcterms:modified xsi:type="dcterms:W3CDTF">2011-01-07T10:04:31Z</dcterms:modified>
</cp:coreProperties>
</file>