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8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A5A81-7ACA-49FE-AA9E-315C18566B63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9284E-72E4-425E-902E-394472FE7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9154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US" sz="48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ultipacting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threshold in the arcs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104" name="Picture 9" descr="threshold-n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599"/>
            <a:ext cx="8915400" cy="444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2971733" y="762000"/>
            <a:ext cx="6172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imulation results from Humberto 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Maury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211669"/>
            <a:ext cx="5852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wo points for 75-ns should be confirmed 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t might be nice if we could add a line for 25 ns as well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53200" y="1219200"/>
            <a:ext cx="2190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N</a:t>
            </a:r>
            <a:r>
              <a:rPr lang="en-US" sz="3200" i="1" baseline="-25000" dirty="0" err="1" smtClean="0"/>
              <a:t>b</a:t>
            </a:r>
            <a:r>
              <a:rPr lang="en-US" sz="3200" dirty="0" smtClean="0"/>
              <a:t>=1.1x10</a:t>
            </a:r>
            <a:r>
              <a:rPr lang="en-US" sz="3200" baseline="30000" dirty="0" smtClean="0"/>
              <a:t>11</a:t>
            </a:r>
            <a:endParaRPr lang="en-US" sz="3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9154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effect of magnetic field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2" y="1828799"/>
          <a:ext cx="8215063" cy="34003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38355"/>
                <a:gridCol w="1351846"/>
                <a:gridCol w="1663809"/>
                <a:gridCol w="2461053"/>
              </a:tblGrid>
              <a:tr h="962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Bunch </a:t>
                      </a:r>
                      <a:r>
                        <a:rPr lang="en-US" sz="2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spacing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SEY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Magnetic Dipole field (T)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7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50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0.5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8.4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7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2.1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8.4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7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75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2.3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8.4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7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/>
                        <a:t>50 (MD)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0.75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1.9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0.54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7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/>
                        <a:t>75 (MD)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0.75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2.4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0.54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2200" y="1143000"/>
            <a:ext cx="2421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H. Maury, 26.11.2010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57400" y="-685800"/>
          <a:ext cx="6853238" cy="7867651"/>
        </p:xfrm>
        <a:graphic>
          <a:graphicData uri="http://schemas.openxmlformats.org/presentationml/2006/ole">
            <p:oleObj spid="_x0000_s1026" name="Graph" r:id="rId3" imgW="3631680" imgH="4170240" progId="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457890"/>
            <a:ext cx="2421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H. Maury, 14.12.2010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Graph</vt:lpstr>
      <vt:lpstr>Slide 1</vt:lpstr>
      <vt:lpstr>Slide 2</vt:lpstr>
      <vt:lpstr>Slide 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Zimmermann</dc:creator>
  <cp:lastModifiedBy>Frank Zimmermann</cp:lastModifiedBy>
  <cp:revision>5</cp:revision>
  <dcterms:created xsi:type="dcterms:W3CDTF">2011-01-06T13:49:25Z</dcterms:created>
  <dcterms:modified xsi:type="dcterms:W3CDTF">2011-01-07T10:04:31Z</dcterms:modified>
</cp:coreProperties>
</file>