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6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004AB-BEE4-4339-8E44-06B5D8FB7300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04C0-834E-403D-994C-1D7A830E6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004AB-BEE4-4339-8E44-06B5D8FB7300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04C0-834E-403D-994C-1D7A830E6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004AB-BEE4-4339-8E44-06B5D8FB7300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04C0-834E-403D-994C-1D7A830E6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004AB-BEE4-4339-8E44-06B5D8FB7300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04C0-834E-403D-994C-1D7A830E6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004AB-BEE4-4339-8E44-06B5D8FB7300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04C0-834E-403D-994C-1D7A830E6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004AB-BEE4-4339-8E44-06B5D8FB7300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04C0-834E-403D-994C-1D7A830E6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004AB-BEE4-4339-8E44-06B5D8FB7300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04C0-834E-403D-994C-1D7A830E6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004AB-BEE4-4339-8E44-06B5D8FB7300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04C0-834E-403D-994C-1D7A830E6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004AB-BEE4-4339-8E44-06B5D8FB7300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04C0-834E-403D-994C-1D7A830E6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004AB-BEE4-4339-8E44-06B5D8FB7300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04C0-834E-403D-994C-1D7A830E6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004AB-BEE4-4339-8E44-06B5D8FB7300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04C0-834E-403D-994C-1D7A830E6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004AB-BEE4-4339-8E44-06B5D8FB7300}" type="datetimeFigureOut">
              <a:rPr lang="en-US" smtClean="0"/>
              <a:t>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204C0-834E-403D-994C-1D7A830E61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9154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e-cloud study visits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1" y="1295400"/>
            <a:ext cx="88391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Ubaldo Iriso </a:t>
            </a:r>
            <a:r>
              <a:rPr lang="en-US" sz="3200" dirty="0" smtClean="0"/>
              <a:t>(CELLS): two weeks, </a:t>
            </a:r>
            <a:r>
              <a:rPr lang="en-US" sz="3200" b="1" dirty="0" smtClean="0"/>
              <a:t>17-29 January</a:t>
            </a:r>
            <a:r>
              <a:rPr lang="en-US" sz="3200" dirty="0" smtClean="0"/>
              <a:t>;</a:t>
            </a:r>
          </a:p>
          <a:p>
            <a:pPr>
              <a:tabLst>
                <a:tab pos="636588" algn="l"/>
              </a:tabLst>
            </a:pPr>
            <a:r>
              <a:rPr lang="en-US" sz="3200" dirty="0" smtClean="0"/>
              <a:t> 	LHC e-cloud build-up maps; </a:t>
            </a:r>
          </a:p>
          <a:p>
            <a:pPr defTabSz="636588"/>
            <a:r>
              <a:rPr lang="en-US" sz="3200" dirty="0"/>
              <a:t>	</a:t>
            </a:r>
            <a:r>
              <a:rPr lang="en-US" sz="3200" dirty="0" smtClean="0"/>
              <a:t>pressure rise maps?</a:t>
            </a:r>
          </a:p>
          <a:p>
            <a:pPr defTabSz="636588"/>
            <a:r>
              <a:rPr lang="en-US" sz="3200" dirty="0"/>
              <a:t> </a:t>
            </a:r>
            <a:r>
              <a:rPr lang="en-US" sz="3200" dirty="0" smtClean="0"/>
              <a:t>	optimization of 2011 beam scrubbing</a:t>
            </a:r>
          </a:p>
          <a:p>
            <a:endParaRPr lang="en-US" sz="3200" dirty="0"/>
          </a:p>
          <a:p>
            <a:pPr defTabSz="685800"/>
            <a:r>
              <a:rPr lang="en-US" sz="3200" b="1" dirty="0" smtClean="0"/>
              <a:t>Giuliano Franchetti </a:t>
            </a:r>
            <a:r>
              <a:rPr lang="en-US" sz="3200" dirty="0" smtClean="0"/>
              <a:t>(GSI): 3.5 weeks, </a:t>
            </a:r>
            <a:r>
              <a:rPr lang="en-US" sz="3200" b="1" dirty="0" smtClean="0"/>
              <a:t>14 February -  	8 March</a:t>
            </a:r>
            <a:r>
              <a:rPr lang="en-US" sz="3200" dirty="0" smtClean="0"/>
              <a:t>;</a:t>
            </a:r>
            <a:r>
              <a:rPr lang="en-GB" sz="3200" dirty="0" smtClean="0"/>
              <a:t> </a:t>
            </a:r>
          </a:p>
          <a:p>
            <a:pPr>
              <a:tabLst>
                <a:tab pos="636588" algn="l"/>
              </a:tabLst>
            </a:pPr>
            <a:r>
              <a:rPr lang="en-GB" sz="3200" dirty="0"/>
              <a:t>	</a:t>
            </a:r>
            <a:r>
              <a:rPr lang="en-GB" sz="3200" dirty="0" smtClean="0"/>
              <a:t>modelling LHC </a:t>
            </a:r>
            <a:r>
              <a:rPr lang="en-GB" sz="3200" dirty="0"/>
              <a:t>incoherent electron-cloud </a:t>
            </a:r>
            <a:r>
              <a:rPr lang="en-GB" sz="3200" dirty="0" smtClean="0"/>
              <a:t>	effects</a:t>
            </a:r>
          </a:p>
          <a:p>
            <a:r>
              <a:rPr lang="en-GB" sz="3200" dirty="0" smtClean="0"/>
              <a:t>	</a:t>
            </a:r>
            <a:r>
              <a:rPr lang="en-US" sz="3200" dirty="0"/>
              <a:t>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6172200"/>
            <a:ext cx="6792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/>
              <a:t>s</a:t>
            </a:r>
            <a:r>
              <a:rPr lang="en-US" sz="2800" i="1" dirty="0" smtClean="0"/>
              <a:t>upported by </a:t>
            </a:r>
            <a:r>
              <a:rPr lang="en-US" sz="2800" i="1" dirty="0" err="1" smtClean="0"/>
              <a:t>EuCARD-AccNet</a:t>
            </a:r>
            <a:r>
              <a:rPr lang="en-US" sz="2800" i="1" dirty="0" smtClean="0"/>
              <a:t> and SPS studies</a:t>
            </a:r>
            <a:endParaRPr lang="en-US" sz="28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Frank Zimmermann</dc:creator>
  <cp:lastModifiedBy>Frank Zimmermann</cp:lastModifiedBy>
  <cp:revision>1</cp:revision>
  <dcterms:created xsi:type="dcterms:W3CDTF">2011-01-06T13:54:23Z</dcterms:created>
  <dcterms:modified xsi:type="dcterms:W3CDTF">2011-01-06T13:59:30Z</dcterms:modified>
</cp:coreProperties>
</file>