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AEA81-DA44-47C3-8163-4F8B4D8F36AB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08A21-83CA-4710-AD94-5D6A3C6AA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1981200"/>
            <a:ext cx="547874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Ecloud</a:t>
            </a:r>
            <a:r>
              <a:rPr lang="en-US" sz="2400" dirty="0" smtClean="0"/>
              <a:t> FB simulations – Update from LARP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Summary of a PAC 11 Contribution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Open Questions</a:t>
            </a:r>
          </a:p>
          <a:p>
            <a:pPr algn="ctr"/>
            <a:endParaRPr lang="en-US" sz="2400" dirty="0"/>
          </a:p>
          <a:p>
            <a:pPr marL="457200" indent="-457200" algn="ctr">
              <a:buAutoNum type="alphaUcPeriod" startAt="23"/>
            </a:pPr>
            <a:r>
              <a:rPr lang="en-US" sz="2400" dirty="0" err="1" smtClean="0"/>
              <a:t>Hofle</a:t>
            </a:r>
            <a:endParaRPr lang="en-US" sz="2400" dirty="0" smtClean="0"/>
          </a:p>
          <a:p>
            <a:pPr marL="457200" indent="-457200" algn="ctr">
              <a:buAutoNum type="alphaUcPeriod" startAt="23"/>
            </a:pPr>
            <a:endParaRPr lang="en-US" sz="2400" dirty="0"/>
          </a:p>
          <a:p>
            <a:pPr marL="457200" indent="-457200" algn="ctr"/>
            <a:r>
              <a:rPr lang="en-US" sz="2400" dirty="0" smtClean="0"/>
              <a:t>9.5.2011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114800"/>
            <a:ext cx="81438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" y="609600"/>
            <a:ext cx="765376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Reminder:</a:t>
            </a:r>
          </a:p>
          <a:p>
            <a:endParaRPr lang="en-US" dirty="0"/>
          </a:p>
          <a:p>
            <a:r>
              <a:rPr lang="en-US" dirty="0" smtClean="0"/>
              <a:t>shown in 2008 that FB can cure coherent motion inside bunch</a:t>
            </a:r>
          </a:p>
          <a:p>
            <a:r>
              <a:rPr lang="en-US" dirty="0"/>
              <a:t>	</a:t>
            </a:r>
            <a:r>
              <a:rPr lang="en-US" dirty="0" smtClean="0"/>
              <a:t>- simple feedback model (2-tap FIR), estimate for bandwidth (&lt; 1 GHz)</a:t>
            </a:r>
          </a:p>
          <a:p>
            <a:r>
              <a:rPr lang="en-US" dirty="0"/>
              <a:t>	</a:t>
            </a:r>
            <a:r>
              <a:rPr lang="en-US" dirty="0" smtClean="0"/>
              <a:t>- estimate for gain as well (trade-off gain/bandwidth)</a:t>
            </a:r>
          </a:p>
          <a:p>
            <a:r>
              <a:rPr lang="en-US" dirty="0"/>
              <a:t>	</a:t>
            </a:r>
            <a:r>
              <a:rPr lang="en-US" dirty="0" smtClean="0"/>
              <a:t>-pure dipole FB not enough, </a:t>
            </a:r>
            <a:r>
              <a:rPr lang="en-US" smtClean="0"/>
              <a:t>need large bandwidth </a:t>
            </a:r>
            <a:r>
              <a:rPr lang="en-US" dirty="0" smtClean="0"/>
              <a:t>to resolve</a:t>
            </a:r>
          </a:p>
          <a:p>
            <a:r>
              <a:rPr lang="en-US" dirty="0" smtClean="0"/>
              <a:t>	 motion from inside the bunch</a:t>
            </a:r>
          </a:p>
          <a:p>
            <a:endParaRPr lang="en-US" dirty="0"/>
          </a:p>
          <a:p>
            <a:r>
              <a:rPr lang="en-US" dirty="0" smtClean="0"/>
              <a:t>Questions not resolved in 2008:  power needed, residual blow-up (“incoherent”)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3505200"/>
            <a:ext cx="344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New results using WARP @PAC’11: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85800"/>
            <a:ext cx="344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New results using WARP @PAC’11: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95400"/>
            <a:ext cx="42957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209800"/>
            <a:ext cx="518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419600" y="1828800"/>
            <a:ext cx="3929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5-tap FIR filter (realistic FB with delays)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85800"/>
            <a:ext cx="2712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rms</a:t>
            </a:r>
            <a:r>
              <a:rPr lang="en-US" dirty="0" smtClean="0"/>
              <a:t> beam size” evolution: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524000"/>
            <a:ext cx="6324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85800"/>
            <a:ext cx="56367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icks need from wide band FB</a:t>
            </a:r>
          </a:p>
          <a:p>
            <a:r>
              <a:rPr lang="en-US" dirty="0" smtClean="0"/>
              <a:t>large for head and tail, but constantly needed (surprise ?!)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447800"/>
            <a:ext cx="57435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019800"/>
            <a:ext cx="6944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bunch injected with offset: does kick strength depend on static offset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6019800"/>
            <a:ext cx="6944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bunch injected with offset: does kick strength depend on static offset 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" y="519113"/>
            <a:ext cx="8591550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85800"/>
            <a:ext cx="8266815" cy="54476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Ongoing activities within LARP (meeting next week):</a:t>
            </a:r>
          </a:p>
          <a:p>
            <a:endParaRPr lang="en-US" dirty="0"/>
          </a:p>
          <a:p>
            <a:r>
              <a:rPr lang="en-US" dirty="0" smtClean="0"/>
              <a:t>- proposal for kicker design (geometrical constraints from vacuum chamber)</a:t>
            </a:r>
          </a:p>
          <a:p>
            <a:pPr>
              <a:buFontTx/>
              <a:buChar char="-"/>
            </a:pPr>
            <a:r>
              <a:rPr lang="en-US" dirty="0" smtClean="0"/>
              <a:t> demonstrator hardware (including some amplifiers) to be used this year in SPS</a:t>
            </a:r>
          </a:p>
          <a:p>
            <a:r>
              <a:rPr lang="en-US" dirty="0" smtClean="0"/>
              <a:t>  goal: excite single bunch head-tail oscillations in controlled way using digital</a:t>
            </a:r>
          </a:p>
          <a:p>
            <a:r>
              <a:rPr lang="en-US" dirty="0"/>
              <a:t> </a:t>
            </a:r>
            <a:r>
              <a:rPr lang="en-US" dirty="0" smtClean="0"/>
              <a:t> electronics (high speed DACs)</a:t>
            </a:r>
          </a:p>
          <a:p>
            <a:endParaRPr lang="en-US" dirty="0"/>
          </a:p>
          <a:p>
            <a:r>
              <a:rPr lang="en-US" dirty="0" smtClean="0"/>
              <a:t>simulations: WARP continue (power, longer time record, different offsets)</a:t>
            </a:r>
          </a:p>
          <a:p>
            <a:r>
              <a:rPr lang="en-US" dirty="0" smtClean="0"/>
              <a:t>Comparison with simulations by </a:t>
            </a:r>
            <a:r>
              <a:rPr lang="en-US" dirty="0" err="1" smtClean="0"/>
              <a:t>Headtail</a:t>
            </a:r>
            <a:r>
              <a:rPr lang="en-US" dirty="0" smtClean="0"/>
              <a:t> (CERN?) and CMAD (SLAC ?), who ?</a:t>
            </a:r>
          </a:p>
          <a:p>
            <a:endParaRPr lang="en-US" dirty="0" smtClean="0"/>
          </a:p>
          <a:p>
            <a:r>
              <a:rPr lang="en-US" dirty="0" smtClean="0"/>
              <a:t>Feasibility of FB strongly depends on the </a:t>
            </a:r>
            <a:r>
              <a:rPr lang="en-US" dirty="0" smtClean="0">
                <a:solidFill>
                  <a:srgbClr val="FF0000"/>
                </a:solidFill>
              </a:rPr>
              <a:t>question of the power </a:t>
            </a:r>
            <a:r>
              <a:rPr lang="en-US" dirty="0" smtClean="0"/>
              <a:t>(kick strength needed)</a:t>
            </a:r>
          </a:p>
          <a:p>
            <a:endParaRPr lang="en-US" dirty="0"/>
          </a:p>
          <a:p>
            <a:r>
              <a:rPr lang="en-US" dirty="0" smtClean="0"/>
              <a:t>Constant power needed as seen in WARP simulations driven by </a:t>
            </a:r>
            <a:r>
              <a:rPr lang="en-US" dirty="0" smtClean="0">
                <a:solidFill>
                  <a:srgbClr val="FF0000"/>
                </a:solidFill>
              </a:rPr>
              <a:t>simulations noise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or a real effect of </a:t>
            </a:r>
            <a:r>
              <a:rPr lang="en-US" dirty="0" err="1" smtClean="0">
                <a:solidFill>
                  <a:srgbClr val="FF0000"/>
                </a:solidFill>
              </a:rPr>
              <a:t>ecloud</a:t>
            </a:r>
            <a:r>
              <a:rPr lang="en-US" dirty="0" smtClean="0">
                <a:solidFill>
                  <a:srgbClr val="FF0000"/>
                </a:solidFill>
              </a:rPr>
              <a:t> instability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looks like </a:t>
            </a:r>
            <a:r>
              <a:rPr lang="en-US" dirty="0" err="1" smtClean="0">
                <a:solidFill>
                  <a:srgbClr val="FF0000"/>
                </a:solidFill>
              </a:rPr>
              <a:t>ecloud</a:t>
            </a:r>
            <a:r>
              <a:rPr lang="en-US" dirty="0" smtClean="0">
                <a:solidFill>
                  <a:srgbClr val="FF0000"/>
                </a:solidFill>
              </a:rPr>
              <a:t> effect is given constantly an excitation on the beam, does it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Depend on initial static offset, i.e. asymmetry between </a:t>
            </a:r>
            <a:r>
              <a:rPr lang="en-US" dirty="0" err="1" smtClean="0">
                <a:solidFill>
                  <a:srgbClr val="FF0000"/>
                </a:solidFill>
              </a:rPr>
              <a:t>ecloud</a:t>
            </a:r>
            <a:r>
              <a:rPr lang="en-US" dirty="0" smtClean="0">
                <a:solidFill>
                  <a:srgbClr val="FF0000"/>
                </a:solidFill>
              </a:rPr>
              <a:t> in vacuum chamber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and bunch position</a:t>
            </a:r>
          </a:p>
          <a:p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838200" y="5943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stronger collaboration for simulation, how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263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whofle</dc:creator>
  <cp:lastModifiedBy>abconf</cp:lastModifiedBy>
  <cp:revision>10</cp:revision>
  <dcterms:created xsi:type="dcterms:W3CDTF">2011-05-09T13:16:37Z</dcterms:created>
  <dcterms:modified xsi:type="dcterms:W3CDTF">2011-05-09T16:31:55Z</dcterms:modified>
</cp:coreProperties>
</file>