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C6B1-C28F-4A00-9C6C-36E87D7EE9D6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1555E-31DC-4ACB-9CBB-F27C4C208B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653534"/>
            <a:ext cx="84582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Actions from the last meeting on 21 January 2011: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65100" indent="-1651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2293938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ok at the trajectory of individual electrons for the coarse and fine time step (Giovanni Rumolo, Ubaldo Iriso)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93938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Reproduce old SPS data in simulations (Octavio Dominguez)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65100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93938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Try to fit IR3 measured data of pressure rise for different train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spacings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(Octavio Dominguez)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93938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Change IR3 geometry and add weak magnetic field (Ubaldo Iriso)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65100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93938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For the LHC arc increase the pressure by a factor 100 and 1000 (Ubaldo Iriso)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93938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Increase number of grid points by factor 2; check e- trajectories with coarse and fine steps (Giovanni Rumolo)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65100" marR="0" lvl="0" indent="-165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93938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Repeat simulations for an increased number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interbunch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steps (Humberto Maury)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 Zimmermann</dc:creator>
  <cp:lastModifiedBy>Frank Zimmermann</cp:lastModifiedBy>
  <cp:revision>1</cp:revision>
  <dcterms:created xsi:type="dcterms:W3CDTF">2011-02-11T14:05:43Z</dcterms:created>
  <dcterms:modified xsi:type="dcterms:W3CDTF">2011-02-11T14:09:23Z</dcterms:modified>
</cp:coreProperties>
</file>