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7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CBF-AAA0-4218-82CA-EAA577D54FB7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E9F4-506F-46F3-8819-18ECF862CA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33381"/>
            <a:ext cx="876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60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6000" dirty="0" smtClean="0">
                <a:solidFill>
                  <a:schemeClr val="tx2"/>
                </a:solidFill>
                <a:latin typeface="Calibri" pitchFamily="34" charset="0"/>
              </a:rPr>
              <a:t> cloud simulations</a:t>
            </a:r>
          </a:p>
          <a:p>
            <a:r>
              <a:rPr lang="en-US" sz="4500" dirty="0" smtClean="0">
                <a:solidFill>
                  <a:schemeClr val="tx2"/>
                </a:solidFill>
                <a:latin typeface="Calibri" pitchFamily="34" charset="0"/>
              </a:rPr>
              <a:t>(update)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695581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/>
              <a:t>C.Octavio</a:t>
            </a:r>
            <a:r>
              <a:rPr lang="en-US" sz="2300" dirty="0" smtClean="0"/>
              <a:t> Dom</a:t>
            </a:r>
            <a:r>
              <a:rPr lang="es-ES_tradnl" sz="2300" dirty="0" err="1" smtClean="0"/>
              <a:t>ínguez</a:t>
            </a:r>
            <a:r>
              <a:rPr lang="es-ES_tradnl" sz="2300" dirty="0" smtClean="0"/>
              <a:t>, Giovanni </a:t>
            </a:r>
            <a:r>
              <a:rPr lang="es-ES_tradnl" sz="2300" dirty="0"/>
              <a:t>R</a:t>
            </a:r>
            <a:r>
              <a:rPr lang="es-ES_tradnl" sz="2300" dirty="0" smtClean="0"/>
              <a:t>umolo, Frank Zimmermann</a:t>
            </a:r>
          </a:p>
          <a:p>
            <a:pPr algn="ctr"/>
            <a:endParaRPr lang="es-ES_tradnl" sz="23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arcs -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scan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34914" y="533400"/>
            <a:ext cx="4354286" cy="3048000"/>
            <a:chOff x="4634914" y="533400"/>
            <a:chExt cx="4354286" cy="3048000"/>
          </a:xfrm>
        </p:grpSpPr>
        <p:pic>
          <p:nvPicPr>
            <p:cNvPr id="12" name="Picture 11" descr="plot_edistr_Y2p6_32_95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34914" y="533400"/>
              <a:ext cx="4354286" cy="304800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696200" y="609600"/>
              <a:ext cx="381000" cy="22860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2886" y="3581400"/>
            <a:ext cx="4406314" cy="3084420"/>
            <a:chOff x="4582886" y="3581400"/>
            <a:chExt cx="4406314" cy="3084420"/>
          </a:xfrm>
        </p:grpSpPr>
        <p:pic>
          <p:nvPicPr>
            <p:cNvPr id="9" name="Picture 8" descr="plot_edistr_Y2p6_32_90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2886" y="3581400"/>
              <a:ext cx="4406314" cy="308442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696200" y="3657600"/>
              <a:ext cx="381000" cy="22860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533400"/>
            <a:ext cx="4354286" cy="3048000"/>
            <a:chOff x="228600" y="533400"/>
            <a:chExt cx="4354286" cy="3048000"/>
          </a:xfrm>
        </p:grpSpPr>
        <p:pic>
          <p:nvPicPr>
            <p:cNvPr id="6" name="Picture 5" descr="plot_edistr_Y2p6_32_100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600" y="533400"/>
              <a:ext cx="4354286" cy="304800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3276600" y="609600"/>
              <a:ext cx="381000" cy="22860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3581400"/>
            <a:ext cx="4406314" cy="3084420"/>
            <a:chOff x="152400" y="3581400"/>
            <a:chExt cx="4406314" cy="3084420"/>
          </a:xfrm>
        </p:grpSpPr>
        <p:pic>
          <p:nvPicPr>
            <p:cNvPr id="13" name="Picture 12" descr="plot_edistr_Y2p6_32_99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400" y="3581400"/>
              <a:ext cx="4406314" cy="308442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3276600" y="3657600"/>
              <a:ext cx="381000" cy="22860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arcs -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scan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752600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600" dirty="0" smtClean="0"/>
              <a:t> Stripes are not observed when the 100% of the e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are generated within the beam volume</a:t>
            </a:r>
          </a:p>
          <a:p>
            <a:pPr>
              <a:buFontTx/>
              <a:buChar char="-"/>
            </a:pP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 They start to appear when some portion of the e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are randomly generated outside the beam volume</a:t>
            </a:r>
          </a:p>
          <a:p>
            <a:pPr>
              <a:buFontTx/>
              <a:buChar char="-"/>
            </a:pP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 Nevertheless, the stripes are not so symmetric  nor well defined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ontents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227415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dirty="0" smtClean="0">
                <a:sym typeface="Wingdings" pitchFamily="2" charset="2"/>
              </a:rPr>
              <a:t>SPS simulations (2003) reproduction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Update (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400" baseline="-25000" dirty="0" err="1" smtClean="0">
                <a:sym typeface="Wingdings" pitchFamily="2" charset="2"/>
              </a:rPr>
              <a:t>max</a:t>
            </a:r>
            <a:r>
              <a:rPr lang="en-US" sz="2400" dirty="0" smtClean="0">
                <a:sym typeface="Wingdings" pitchFamily="2" charset="2"/>
              </a:rPr>
              <a:t> scan)</a:t>
            </a:r>
            <a:endParaRPr lang="en-US" sz="2400" dirty="0" smtClean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2</a:t>
            </a:r>
            <a:r>
              <a:rPr lang="en-US" sz="2400" dirty="0" smtClean="0"/>
              <a:t>)  </a:t>
            </a:r>
            <a:r>
              <a:rPr lang="en-US" sz="2400" dirty="0" smtClean="0">
                <a:solidFill>
                  <a:srgbClr val="FF0000"/>
                </a:solidFill>
              </a:rPr>
              <a:t>LHC simulations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Arcs  </a:t>
            </a:r>
            <a:r>
              <a:rPr lang="en-US" sz="2400" dirty="0" err="1" smtClean="0">
                <a:sym typeface="Wingdings" pitchFamily="2" charset="2"/>
              </a:rPr>
              <a:t>N</a:t>
            </a:r>
            <a:r>
              <a:rPr lang="en-US" sz="2400" baseline="-25000" dirty="0" err="1" smtClean="0">
                <a:sym typeface="Wingdings" pitchFamily="2" charset="2"/>
              </a:rPr>
              <a:t>b</a:t>
            </a:r>
            <a:r>
              <a:rPr lang="en-US" sz="2400" dirty="0" smtClean="0">
                <a:sym typeface="Wingdings" pitchFamily="2" charset="2"/>
              </a:rPr>
              <a:t> scan update: stripes at 90%, 95 %, 99 % and 100%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IR3  Lower intensities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/>
              <a:t>Parameter studies at the </a:t>
            </a:r>
            <a:r>
              <a:rPr lang="en-US" sz="2400" dirty="0" smtClean="0">
                <a:sym typeface="Wingdings" pitchFamily="2" charset="2"/>
              </a:rPr>
              <a:t>LHC IR3: State of the 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IR3 – lower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5" descr="plot_avrdens_vs_t_lowerNb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8100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arcs -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scan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8534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600" dirty="0" smtClean="0"/>
              <a:t> Behavior of e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cloud build up have been observed for intensities lower than nominal</a:t>
            </a:r>
          </a:p>
          <a:p>
            <a:pPr>
              <a:buFontTx/>
              <a:buChar char="-"/>
            </a:pP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 We could set a threshold at </a:t>
            </a:r>
            <a:r>
              <a:rPr lang="en-US" sz="2600" dirty="0" err="1" smtClean="0"/>
              <a:t>N</a:t>
            </a:r>
            <a:r>
              <a:rPr lang="en-US" sz="2600" baseline="-25000" dirty="0" err="1" smtClean="0"/>
              <a:t>b</a:t>
            </a:r>
            <a:r>
              <a:rPr lang="en-US" sz="2600" dirty="0" smtClean="0"/>
              <a:t>=0.7·10</a:t>
            </a:r>
            <a:r>
              <a:rPr lang="en-US" sz="2600" baseline="30000" dirty="0" smtClean="0"/>
              <a:t>11</a:t>
            </a:r>
            <a:r>
              <a:rPr lang="en-US" sz="2600" dirty="0" smtClean="0"/>
              <a:t> ppb</a:t>
            </a:r>
          </a:p>
          <a:p>
            <a:pPr>
              <a:buFontTx/>
              <a:buChar char="-"/>
            </a:pP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 The SEY used might be higher than the real one </a:t>
            </a:r>
            <a:r>
              <a:rPr lang="en-US" sz="2600" dirty="0" smtClean="0">
                <a:sym typeface="Wingdings" pitchFamily="2" charset="2"/>
              </a:rPr>
              <a:t> Threshold should be a bit higher?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ontents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227415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dirty="0" smtClean="0">
                <a:sym typeface="Wingdings" pitchFamily="2" charset="2"/>
              </a:rPr>
              <a:t>SPS simulations (2003) reproduction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Update (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400" baseline="-25000" dirty="0" err="1" smtClean="0">
                <a:sym typeface="Wingdings" pitchFamily="2" charset="2"/>
              </a:rPr>
              <a:t>max</a:t>
            </a:r>
            <a:r>
              <a:rPr lang="en-US" sz="2400" dirty="0" smtClean="0">
                <a:sym typeface="Wingdings" pitchFamily="2" charset="2"/>
              </a:rPr>
              <a:t> scan)</a:t>
            </a:r>
            <a:endParaRPr lang="en-US" sz="2400" dirty="0" smtClean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2</a:t>
            </a:r>
            <a:r>
              <a:rPr lang="en-US" sz="2400" dirty="0" smtClean="0"/>
              <a:t>)  </a:t>
            </a:r>
            <a:r>
              <a:rPr lang="en-US" sz="2400" dirty="0" smtClean="0">
                <a:solidFill>
                  <a:srgbClr val="FF0000"/>
                </a:solidFill>
              </a:rPr>
              <a:t>LHC simulations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Arcs  </a:t>
            </a:r>
            <a:r>
              <a:rPr lang="en-US" sz="2400" dirty="0" err="1" smtClean="0">
                <a:sym typeface="Wingdings" pitchFamily="2" charset="2"/>
              </a:rPr>
              <a:t>N</a:t>
            </a:r>
            <a:r>
              <a:rPr lang="en-US" sz="2400" baseline="-25000" dirty="0" err="1" smtClean="0">
                <a:sym typeface="Wingdings" pitchFamily="2" charset="2"/>
              </a:rPr>
              <a:t>b</a:t>
            </a:r>
            <a:r>
              <a:rPr lang="en-US" sz="2400" dirty="0" smtClean="0">
                <a:sym typeface="Wingdings" pitchFamily="2" charset="2"/>
              </a:rPr>
              <a:t> scan update: stripes at 90%, 95 %, 99 % and 100%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IR3  Lower intensities</a:t>
            </a:r>
            <a:endParaRPr lang="en-US" sz="2400" dirty="0" smtClean="0"/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olidFill>
                  <a:srgbClr val="FF0000"/>
                </a:solidFill>
              </a:rPr>
              <a:t>Parameter studies at the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LHC IR3: State of the 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arcs -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scan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5" descr="plot_1p35_1p85_8p85_ownpress_zoom1_margin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1000"/>
            <a:ext cx="9144000" cy="6400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52800" y="1219200"/>
            <a:ext cx="28956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arcs -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scan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990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836474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Preliminary conclusions (maybe too optimistic?):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2.03 </a:t>
            </a:r>
            <a:r>
              <a:rPr lang="en-US" sz="2200" dirty="0" smtClean="0"/>
              <a:t>&lt; </a:t>
            </a:r>
            <a:r>
              <a:rPr lang="en-US" sz="2200" dirty="0" err="1" smtClean="0">
                <a:latin typeface="Symbol" pitchFamily="18" charset="2"/>
              </a:rPr>
              <a:t>d</a:t>
            </a:r>
            <a:r>
              <a:rPr lang="en-US" sz="2200" baseline="-25000" dirty="0" err="1" smtClean="0"/>
              <a:t>max</a:t>
            </a:r>
            <a:r>
              <a:rPr lang="en-US" sz="2200" dirty="0" smtClean="0"/>
              <a:t> &lt; </a:t>
            </a:r>
            <a:r>
              <a:rPr lang="en-US" sz="2200" dirty="0" smtClean="0"/>
              <a:t>2.08</a:t>
            </a:r>
            <a:endParaRPr lang="en-US" sz="2200" dirty="0" smtClean="0"/>
          </a:p>
          <a:p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0.6&lt; </a:t>
            </a:r>
            <a:r>
              <a:rPr lang="en-US" sz="2200" dirty="0" smtClean="0"/>
              <a:t>R &lt; 0.7 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048000"/>
            <a:ext cx="845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 to do: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 </a:t>
            </a:r>
            <a:r>
              <a:rPr lang="en-US" sz="2200" dirty="0" smtClean="0"/>
              <a:t>Make finer grids</a:t>
            </a:r>
          </a:p>
          <a:p>
            <a:pPr>
              <a:buFont typeface="Arial" charset="0"/>
              <a:buChar char="•"/>
            </a:pP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I accept any kind of suggestions, comments, …</a:t>
            </a:r>
            <a:endParaRPr lang="en-US" sz="2200" dirty="0" smtClean="0"/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ontents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227415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dirty="0" smtClean="0">
                <a:sym typeface="Wingdings" pitchFamily="2" charset="2"/>
              </a:rPr>
              <a:t>SPS simulations (2003) reproduction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Update (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400" baseline="-25000" dirty="0" err="1" smtClean="0">
                <a:sym typeface="Wingdings" pitchFamily="2" charset="2"/>
              </a:rPr>
              <a:t>max</a:t>
            </a:r>
            <a:r>
              <a:rPr lang="en-US" sz="2400" dirty="0" smtClean="0">
                <a:sym typeface="Wingdings" pitchFamily="2" charset="2"/>
              </a:rPr>
              <a:t> scan)</a:t>
            </a:r>
            <a:endParaRPr lang="en-US" sz="2400" dirty="0" smtClean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2</a:t>
            </a:r>
            <a:r>
              <a:rPr lang="en-US" sz="2400" dirty="0" smtClean="0"/>
              <a:t>)  LHC simulations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Arcs  </a:t>
            </a:r>
            <a:r>
              <a:rPr lang="en-US" sz="2400" dirty="0" err="1" smtClean="0">
                <a:sym typeface="Wingdings" pitchFamily="2" charset="2"/>
              </a:rPr>
              <a:t>N</a:t>
            </a:r>
            <a:r>
              <a:rPr lang="en-US" sz="2400" baseline="-25000" dirty="0" err="1" smtClean="0">
                <a:sym typeface="Wingdings" pitchFamily="2" charset="2"/>
              </a:rPr>
              <a:t>b</a:t>
            </a:r>
            <a:r>
              <a:rPr lang="en-US" sz="2400" dirty="0" smtClean="0">
                <a:sym typeface="Wingdings" pitchFamily="2" charset="2"/>
              </a:rPr>
              <a:t> scan update: stripes at 90%, 95 %, 99 % and 100%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IR3  Lower intensities</a:t>
            </a:r>
            <a:endParaRPr lang="en-US" sz="2400" dirty="0" smtClean="0"/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/>
              <a:t>Parameter studies at the </a:t>
            </a:r>
            <a:r>
              <a:rPr lang="en-US" sz="2400" dirty="0" smtClean="0">
                <a:sym typeface="Wingdings" pitchFamily="2" charset="2"/>
              </a:rPr>
              <a:t>LHC IR3: State of the 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ontents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227415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SPS simulations (2003) reproduction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Update (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  <a:sym typeface="Wingdings" pitchFamily="2" charset="2"/>
              </a:rPr>
              <a:t>max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scan)</a:t>
            </a:r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2</a:t>
            </a:r>
            <a:r>
              <a:rPr lang="en-US" sz="2400" dirty="0" smtClean="0"/>
              <a:t>)  LHC simulations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Arcs  </a:t>
            </a:r>
            <a:r>
              <a:rPr lang="en-US" sz="2400" dirty="0" err="1" smtClean="0">
                <a:sym typeface="Wingdings" pitchFamily="2" charset="2"/>
              </a:rPr>
              <a:t>N</a:t>
            </a:r>
            <a:r>
              <a:rPr lang="en-US" sz="2400" baseline="-25000" dirty="0" err="1" smtClean="0">
                <a:sym typeface="Wingdings" pitchFamily="2" charset="2"/>
              </a:rPr>
              <a:t>b</a:t>
            </a:r>
            <a:r>
              <a:rPr lang="en-US" sz="2400" dirty="0" smtClean="0">
                <a:sym typeface="Wingdings" pitchFamily="2" charset="2"/>
              </a:rPr>
              <a:t> scan update: stripes at 90%, 95 %, 99 % and 100%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IR3  Lower intensities</a:t>
            </a:r>
            <a:endParaRPr lang="en-US" sz="2400" dirty="0" smtClean="0"/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/>
              <a:t>Parameter studies at the </a:t>
            </a:r>
            <a:r>
              <a:rPr lang="en-US" sz="2400" dirty="0" smtClean="0">
                <a:sym typeface="Wingdings" pitchFamily="2" charset="2"/>
              </a:rPr>
              <a:t>LHC IR3: State of the 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SPS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measurements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2002)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1" name="Picture 10" descr="plot_stripesposvsNb_R0p5_slide20_90_sz0p225_emax280_emax120_Y1p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100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SPS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measurements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2002)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4057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600" dirty="0" smtClean="0"/>
              <a:t>The “Stripes’ position plot” have been repeated with a different bunch length</a:t>
            </a:r>
          </a:p>
          <a:p>
            <a:pPr>
              <a:buFontTx/>
              <a:buChar char="-"/>
            </a:pP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 A scan in </a:t>
            </a:r>
            <a:r>
              <a:rPr lang="en-US" sz="2600" dirty="0" err="1" smtClean="0">
                <a:latin typeface="Symbol" pitchFamily="18" charset="2"/>
              </a:rPr>
              <a:t>e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 has been done too</a:t>
            </a:r>
          </a:p>
          <a:p>
            <a:pPr>
              <a:buFontTx/>
              <a:buChar char="-"/>
            </a:pP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 For </a:t>
            </a:r>
            <a:r>
              <a:rPr lang="en-US" sz="2600" dirty="0" err="1" smtClean="0">
                <a:latin typeface="Symbol" pitchFamily="18" charset="2"/>
              </a:rPr>
              <a:t>e</a:t>
            </a:r>
            <a:r>
              <a:rPr lang="en-US" sz="2600" baseline="-25000" dirty="0" err="1" smtClean="0"/>
              <a:t>max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&gt; 280 </a:t>
            </a:r>
            <a:r>
              <a:rPr lang="en-US" sz="2600" dirty="0" err="1" smtClean="0"/>
              <a:t>eV</a:t>
            </a:r>
            <a:r>
              <a:rPr lang="en-US" sz="2600" dirty="0" smtClean="0"/>
              <a:t> we start not to appreciate much </a:t>
            </a:r>
            <a:r>
              <a:rPr lang="en-US" sz="2600" dirty="0" err="1" smtClean="0"/>
              <a:t>multipacting</a:t>
            </a:r>
            <a:r>
              <a:rPr lang="en-US" sz="2600" dirty="0" smtClean="0"/>
              <a:t> for </a:t>
            </a:r>
            <a:r>
              <a:rPr lang="en-US" sz="2600" dirty="0" err="1" smtClean="0">
                <a:latin typeface="Symbol" pitchFamily="18" charset="2"/>
              </a:rPr>
              <a:t>d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=1.6</a:t>
            </a:r>
          </a:p>
          <a:p>
            <a:pPr>
              <a:buFontTx/>
              <a:buChar char="-"/>
            </a:pP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 It seems that for higher values of </a:t>
            </a:r>
            <a:r>
              <a:rPr lang="en-US" sz="2600" dirty="0" err="1" smtClean="0">
                <a:latin typeface="Symbol" pitchFamily="18" charset="2"/>
              </a:rPr>
              <a:t>e</a:t>
            </a:r>
            <a:r>
              <a:rPr lang="en-US" sz="2600" baseline="-25000" dirty="0" err="1" smtClean="0"/>
              <a:t>max</a:t>
            </a:r>
            <a:r>
              <a:rPr lang="en-US" sz="2600" baseline="-25000" dirty="0" smtClean="0"/>
              <a:t>  </a:t>
            </a:r>
            <a:r>
              <a:rPr lang="en-US" sz="2600" dirty="0" smtClean="0"/>
              <a:t>the lines come </a:t>
            </a:r>
            <a:r>
              <a:rPr lang="en-US" sz="2600" b="1" dirty="0" smtClean="0"/>
              <a:t>slightly</a:t>
            </a:r>
            <a:r>
              <a:rPr lang="en-US" sz="2600" dirty="0" smtClean="0"/>
              <a:t> inwards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ontents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227415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dirty="0" smtClean="0">
                <a:sym typeface="Wingdings" pitchFamily="2" charset="2"/>
              </a:rPr>
              <a:t>SPS simulations (2003) reproduction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Update (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sz="2400" baseline="-25000" dirty="0" err="1" smtClean="0">
                <a:sym typeface="Wingdings" pitchFamily="2" charset="2"/>
              </a:rPr>
              <a:t>max</a:t>
            </a:r>
            <a:r>
              <a:rPr lang="en-US" sz="2400" dirty="0" smtClean="0">
                <a:sym typeface="Wingdings" pitchFamily="2" charset="2"/>
              </a:rPr>
              <a:t> scan)</a:t>
            </a:r>
            <a:endParaRPr lang="en-US" sz="2400" dirty="0" smtClean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2</a:t>
            </a:r>
            <a:r>
              <a:rPr lang="en-US" sz="2400" dirty="0" smtClean="0"/>
              <a:t>)  </a:t>
            </a:r>
            <a:r>
              <a:rPr lang="en-US" sz="2400" dirty="0" smtClean="0">
                <a:solidFill>
                  <a:srgbClr val="FF0000"/>
                </a:solidFill>
              </a:rPr>
              <a:t>LHC simulations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Arcs 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scan update: stripes at 90%, 95 %, 99 % and 100%</a:t>
            </a:r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>
                <a:sym typeface="Wingdings" pitchFamily="2" charset="2"/>
              </a:rPr>
              <a:t>IR3  Lower intensities</a:t>
            </a:r>
            <a:endParaRPr lang="en-US" sz="2400" dirty="0" smtClean="0"/>
          </a:p>
          <a:p>
            <a:pPr marL="971550" lvl="1" indent="-514350">
              <a:lnSpc>
                <a:spcPct val="15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en-US" sz="2400" dirty="0" smtClean="0"/>
              <a:t>Parameter studies at the </a:t>
            </a:r>
            <a:r>
              <a:rPr lang="en-US" sz="2400" dirty="0" smtClean="0">
                <a:sym typeface="Wingdings" pitchFamily="2" charset="2"/>
              </a:rPr>
              <a:t>LHC IR3: State of the 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arcs -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scan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5" descr="plot_xflux_Y2p6_R0p5_32ntorr_100_to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2143" y="3429000"/>
            <a:ext cx="4680857" cy="3276600"/>
          </a:xfrm>
          <a:prstGeom prst="rect">
            <a:avLst/>
          </a:prstGeom>
        </p:spPr>
      </p:pic>
      <p:pic>
        <p:nvPicPr>
          <p:cNvPr id="8" name="Picture 7" descr="plot_xflux_Y2p6_R0p5_320ntorr_100_to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99" y="533400"/>
            <a:ext cx="4680857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447800"/>
            <a:ext cx="381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For 100% of the e- generated in the beam volume no stripes at all!!!!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048000"/>
            <a:ext cx="815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/>
              <a:t>From last meeting ( 11/02/2011)</a:t>
            </a:r>
            <a:endParaRPr lang="en-US" sz="4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arcs -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scan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" name="Picture 11" descr="plot_xflux_Y2p6_R0p5_320ntorr_100_to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99" y="457200"/>
            <a:ext cx="4680857" cy="3276600"/>
          </a:xfrm>
          <a:prstGeom prst="rect">
            <a:avLst/>
          </a:prstGeom>
        </p:spPr>
      </p:pic>
      <p:pic>
        <p:nvPicPr>
          <p:cNvPr id="13" name="Picture 12" descr="plot_xflux_Y2p6_R0p5_32ntorr_100_to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9858" y="3124200"/>
            <a:ext cx="5116286" cy="3581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6858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US" sz="2400" dirty="0" smtClean="0"/>
              <a:t>There was a bug last time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We do observe flux further than the beam volume</a:t>
            </a:r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Stripes don’t appear so clear though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25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February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LCH arcs -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N</a:t>
            </a:r>
            <a:r>
              <a:rPr lang="en-US" sz="24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scan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5" descr="plot_xflux_Y2p6_R0p5_32ntorr_90_to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429" y="3429000"/>
            <a:ext cx="4898571" cy="3429000"/>
          </a:xfrm>
          <a:prstGeom prst="rect">
            <a:avLst/>
          </a:prstGeom>
        </p:spPr>
      </p:pic>
      <p:pic>
        <p:nvPicPr>
          <p:cNvPr id="9" name="Picture 8" descr="plot_xflux_Y2p6_R0p5_320ntorr_90_to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33400"/>
            <a:ext cx="4724400" cy="3307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2057400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Just to remind you…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678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cdomingu</dc:creator>
  <cp:lastModifiedBy>cdomingu</cp:lastModifiedBy>
  <cp:revision>20</cp:revision>
  <dcterms:created xsi:type="dcterms:W3CDTF">2011-02-25T12:58:03Z</dcterms:created>
  <dcterms:modified xsi:type="dcterms:W3CDTF">2011-02-25T15:13:05Z</dcterms:modified>
</cp:coreProperties>
</file>