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8" r:id="rId4"/>
    <p:sldId id="263" r:id="rId5"/>
    <p:sldId id="269" r:id="rId6"/>
    <p:sldId id="264" r:id="rId7"/>
    <p:sldId id="266" r:id="rId8"/>
    <p:sldId id="271" r:id="rId9"/>
    <p:sldId id="272" r:id="rId10"/>
    <p:sldId id="273" r:id="rId11"/>
    <p:sldId id="270" r:id="rId12"/>
    <p:sldId id="274" r:id="rId13"/>
    <p:sldId id="267" r:id="rId14"/>
    <p:sldId id="279" r:id="rId15"/>
    <p:sldId id="280" r:id="rId16"/>
    <p:sldId id="281" r:id="rId17"/>
    <p:sldId id="282" r:id="rId18"/>
    <p:sldId id="275" r:id="rId19"/>
    <p:sldId id="260" r:id="rId20"/>
    <p:sldId id="261" r:id="rId21"/>
    <p:sldId id="262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B971-3DA4-462F-91A4-A677B4D34BAF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D8CF-9A53-48F9-9113-0BE33CCC14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8467-B766-4FB9-AB02-3DE3ED3F6D8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CDF9-1AFE-470B-93AD-88863B29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14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Parameter studies of the e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-</a:t>
            </a:r>
            <a:r>
              <a:rPr lang="en-US" sz="4400" b="1" dirty="0" smtClean="0">
                <a:solidFill>
                  <a:schemeClr val="tx2"/>
                </a:solidFill>
              </a:rPr>
              <a:t> cloud build up (update)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95581"/>
            <a:ext cx="830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C.Octavio</a:t>
            </a:r>
            <a:r>
              <a:rPr lang="en-US" sz="2300" dirty="0" smtClean="0"/>
              <a:t> Dom</a:t>
            </a:r>
            <a:r>
              <a:rPr lang="es-ES_tradnl" sz="2300" dirty="0" err="1" smtClean="0"/>
              <a:t>ínguez</a:t>
            </a:r>
            <a:r>
              <a:rPr lang="es-ES_tradnl" sz="2300" dirty="0" smtClean="0"/>
              <a:t>, Frank </a:t>
            </a:r>
            <a:r>
              <a:rPr lang="es-ES_tradnl" sz="2300" dirty="0" smtClean="0"/>
              <a:t>Zimmermann</a:t>
            </a:r>
            <a:endParaRPr lang="es-ES_tradnl" sz="23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Thresholds comparison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4" name="Picture 13" descr="Timber_NbThreshol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74" y="609600"/>
            <a:ext cx="8842526" cy="45755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41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0.6 ∙10</a:t>
            </a:r>
            <a:r>
              <a:rPr lang="en-US" baseline="30000" dirty="0" smtClean="0">
                <a:solidFill>
                  <a:srgbClr val="FFFF00"/>
                </a:solidFill>
              </a:rPr>
              <a:t>11</a:t>
            </a:r>
            <a:r>
              <a:rPr lang="en-US" dirty="0" smtClean="0">
                <a:solidFill>
                  <a:srgbClr val="FFFF00"/>
                </a:solidFill>
              </a:rPr>
              <a:t> ppb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0.8 ∙10</a:t>
            </a:r>
            <a:r>
              <a:rPr lang="en-US" baseline="30000" dirty="0" smtClean="0">
                <a:solidFill>
                  <a:srgbClr val="FFFF00"/>
                </a:solidFill>
              </a:rPr>
              <a:t>11</a:t>
            </a:r>
            <a:r>
              <a:rPr lang="en-US" dirty="0" smtClean="0">
                <a:solidFill>
                  <a:srgbClr val="FFFF00"/>
                </a:solidFill>
              </a:rPr>
              <a:t> ppb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1.1 ∙10</a:t>
            </a:r>
            <a:r>
              <a:rPr lang="en-US" baseline="30000" dirty="0" smtClean="0">
                <a:solidFill>
                  <a:srgbClr val="FFFF00"/>
                </a:solidFill>
              </a:rPr>
              <a:t>11</a:t>
            </a:r>
            <a:r>
              <a:rPr lang="en-US" dirty="0" smtClean="0">
                <a:solidFill>
                  <a:srgbClr val="FFFF00"/>
                </a:solidFill>
              </a:rPr>
              <a:t> ppb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743200" y="2895600"/>
            <a:ext cx="3048000" cy="1588"/>
          </a:xfrm>
          <a:prstGeom prst="straightConnector1">
            <a:avLst/>
          </a:prstGeom>
          <a:ln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200" y="220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P</a:t>
            </a:r>
            <a:r>
              <a:rPr lang="en-US" baseline="-25000" dirty="0" smtClean="0">
                <a:solidFill>
                  <a:srgbClr val="00FF00"/>
                </a:solidFill>
              </a:rPr>
              <a:t>1.1</a:t>
            </a:r>
            <a:r>
              <a:rPr lang="en-US" dirty="0" smtClean="0">
                <a:solidFill>
                  <a:srgbClr val="00FF00"/>
                </a:solidFill>
              </a:rPr>
              <a:t>/P</a:t>
            </a:r>
            <a:r>
              <a:rPr lang="en-US" baseline="-25000" dirty="0" smtClean="0">
                <a:solidFill>
                  <a:srgbClr val="00FF00"/>
                </a:solidFill>
              </a:rPr>
              <a:t>0.8</a:t>
            </a:r>
            <a:r>
              <a:rPr lang="en-US" dirty="0" smtClean="0">
                <a:solidFill>
                  <a:srgbClr val="00FF00"/>
                </a:solidFill>
              </a:rPr>
              <a:t>=1.6∙10</a:t>
            </a:r>
            <a:r>
              <a:rPr lang="en-US" baseline="30000" dirty="0" smtClean="0">
                <a:solidFill>
                  <a:srgbClr val="00FF00"/>
                </a:solidFill>
              </a:rPr>
              <a:t>-2</a:t>
            </a:r>
            <a:endParaRPr lang="en-US" baseline="30000" dirty="0">
              <a:solidFill>
                <a:srgbClr val="00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410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1.77 | 0.05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1.1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0.8</a:t>
            </a:r>
            <a:r>
              <a:rPr lang="en-US" dirty="0" smtClean="0">
                <a:sym typeface="Wingdings" pitchFamily="2" charset="2"/>
              </a:rPr>
              <a:t>=1.4∙10</a:t>
            </a:r>
            <a:r>
              <a:rPr lang="en-US" baseline="30000" dirty="0" smtClean="0">
                <a:sym typeface="Wingdings" pitchFamily="2" charset="2"/>
              </a:rPr>
              <a:t>-3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1.84 | 0.08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1.1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0.8</a:t>
            </a:r>
            <a:r>
              <a:rPr lang="en-US" dirty="0" smtClean="0">
                <a:sym typeface="Wingdings" pitchFamily="2" charset="2"/>
              </a:rPr>
              <a:t>=8.8∙10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5410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1.84 | 0.25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1.1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0.8</a:t>
            </a:r>
            <a:r>
              <a:rPr lang="en-US" dirty="0" smtClean="0">
                <a:sym typeface="Wingdings" pitchFamily="2" charset="2"/>
              </a:rPr>
              <a:t>=8.2∙10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1.94 | 0.05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1.1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baseline="-25000" dirty="0" smtClean="0">
                <a:sym typeface="Wingdings" pitchFamily="2" charset="2"/>
              </a:rPr>
              <a:t>0.8</a:t>
            </a:r>
            <a:r>
              <a:rPr lang="en-US" dirty="0" smtClean="0">
                <a:sym typeface="Wingdings" pitchFamily="2" charset="2"/>
              </a:rPr>
              <a:t>=8.0∙10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19200" y="2579132"/>
            <a:ext cx="2971800" cy="3015734"/>
            <a:chOff x="1219200" y="2579132"/>
            <a:chExt cx="2971800" cy="3015734"/>
          </a:xfrm>
        </p:grpSpPr>
        <p:cxnSp>
          <p:nvCxnSpPr>
            <p:cNvPr id="27" name="Straight Arrow Connector 26"/>
            <p:cNvCxnSpPr>
              <a:stCxn id="21" idx="2"/>
              <a:endCxn id="22" idx="3"/>
            </p:cNvCxnSpPr>
            <p:nvPr/>
          </p:nvCxnSpPr>
          <p:spPr>
            <a:xfrm rot="16200000" flipH="1">
              <a:off x="2225933" y="3629799"/>
              <a:ext cx="3015734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19200" y="31242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More than one order of magnitude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Fitting - 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8916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/>
              <a:t> Fits with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and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order </a:t>
            </a:r>
            <a:r>
              <a:rPr lang="en-US" sz="2200" dirty="0" err="1" smtClean="0"/>
              <a:t>polynoms</a:t>
            </a:r>
            <a:r>
              <a:rPr lang="en-US" sz="2200" dirty="0" smtClean="0"/>
              <a:t> have been applied to the logarithms of the raw data for each batch spacing</a:t>
            </a:r>
            <a:endParaRPr lang="en-US" sz="2200" baseline="30000" dirty="0" smtClean="0"/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 The ratio of the different polynomial functions has been taken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order </a:t>
            </a:r>
            <a:r>
              <a:rPr lang="en-US" sz="2200" dirty="0" err="1" smtClean="0"/>
              <a:t>polynoms</a:t>
            </a:r>
            <a:r>
              <a:rPr lang="en-US" sz="2200" dirty="0" smtClean="0"/>
              <a:t> are normally better (or more secure), but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order give a lower value of </a:t>
            </a:r>
            <a:r>
              <a:rPr lang="en-US" sz="2200" dirty="0" smtClean="0">
                <a:latin typeface="Symbol" pitchFamily="18" charset="2"/>
              </a:rPr>
              <a:t>c</a:t>
            </a:r>
            <a:r>
              <a:rPr lang="en-US" sz="2200" baseline="30000" dirty="0" smtClean="0"/>
              <a:t>2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 None of the different possible solutions found with the SEY/R scan match well with the intensity threshold simulations 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Are the pressure values </a:t>
            </a:r>
            <a:r>
              <a:rPr lang="en-US" sz="2200" dirty="0" smtClean="0"/>
              <a:t>accurate </a:t>
            </a:r>
            <a:r>
              <a:rPr lang="en-US" sz="2200" dirty="0" smtClean="0"/>
              <a:t>enough for our purposes?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How could we fit better our data?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Are the results obtained with the fits more reliable?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057400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500" b="1" dirty="0" smtClean="0"/>
              <a:t>New </a:t>
            </a:r>
            <a:r>
              <a:rPr lang="en-US" sz="2500" b="1" dirty="0" smtClean="0"/>
              <a:t>fittings</a:t>
            </a:r>
            <a:endParaRPr lang="en-US" sz="2500" b="1" dirty="0" smtClean="0"/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>
                <a:solidFill>
                  <a:srgbClr val="FF0000"/>
                </a:solidFill>
              </a:rPr>
              <a:t>Other locations</a:t>
            </a:r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/>
              <a:t>Scrubbing run – 6/04/2011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New location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Picture 8" descr="plot_1p35_1p85_8p85_isobars_230eV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18160"/>
            <a:ext cx="8839200" cy="6187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886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similar SEY and R as with the other gauge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305300" y="4457700"/>
            <a:ext cx="533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New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location - fits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" name="Picture 10" descr="plot_a_log_11x11_3rd_VGI31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685800"/>
            <a:ext cx="8382000" cy="586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fit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New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location - fits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Picture 8" descr="plot_b_log_11x11_5rd_VGI31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685800"/>
            <a:ext cx="8382000" cy="586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fit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New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location - fits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Picture 8" descr="plot_c_log_11x11_5rd_try_VGI31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632460"/>
            <a:ext cx="8458200" cy="5920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fit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10%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981700" y="2324100"/>
            <a:ext cx="11430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New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location - fits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A new location (VGI.319.5L3.B.PR) have been tested for 2010 measurements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The results agree quite well with the other location explored (VGI.141.6L4.B.PR)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and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fits have been </a:t>
            </a:r>
            <a:r>
              <a:rPr lang="en-US" sz="2000" dirty="0" smtClean="0"/>
              <a:t>done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fits continue giving a lower value of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A certain agreement has been found considering a 10% error in the pressure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First conclusion: For this kind of gauges SEY ~1.85 and R~0.2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This results has to be taken just as tentative values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Intensity thresholds for this location has to be investigated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057400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500" b="1" dirty="0" smtClean="0"/>
              <a:t>New </a:t>
            </a:r>
            <a:r>
              <a:rPr lang="en-US" sz="2500" b="1" dirty="0" smtClean="0"/>
              <a:t>fittings</a:t>
            </a:r>
            <a:endParaRPr lang="en-US" sz="2500" b="1" dirty="0" smtClean="0"/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/>
              <a:t>Other locations</a:t>
            </a:r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>
                <a:solidFill>
                  <a:srgbClr val="FF0000"/>
                </a:solidFill>
              </a:rPr>
              <a:t>Scrubbing run – 6/04/2011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914400" y="1524000"/>
            <a:ext cx="7010400" cy="1752600"/>
            <a:chOff x="914400" y="1524000"/>
            <a:chExt cx="7010400" cy="1752600"/>
          </a:xfrm>
        </p:grpSpPr>
        <p:sp>
          <p:nvSpPr>
            <p:cNvPr id="10" name="Rectangle 9"/>
            <p:cNvSpPr/>
            <p:nvPr/>
          </p:nvSpPr>
          <p:spPr>
            <a:xfrm>
              <a:off x="914400" y="1524000"/>
              <a:ext cx="762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338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" y="4343400"/>
            <a:ext cx="7010400" cy="1752600"/>
            <a:chOff x="914400" y="4343400"/>
            <a:chExt cx="7010400" cy="1752600"/>
          </a:xfrm>
        </p:grpSpPr>
        <p:sp>
          <p:nvSpPr>
            <p:cNvPr id="21" name="Rectangle 20"/>
            <p:cNvSpPr/>
            <p:nvPr/>
          </p:nvSpPr>
          <p:spPr>
            <a:xfrm>
              <a:off x="914400" y="4343400"/>
              <a:ext cx="762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46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338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912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84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676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724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526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624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91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676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038600" y="685800"/>
            <a:ext cx="4419600" cy="2819400"/>
            <a:chOff x="4038600" y="685800"/>
            <a:chExt cx="4419600" cy="2819400"/>
          </a:xfrm>
        </p:grpSpPr>
        <p:grpSp>
          <p:nvGrpSpPr>
            <p:cNvPr id="53" name="Group 52"/>
            <p:cNvGrpSpPr/>
            <p:nvPr/>
          </p:nvGrpSpPr>
          <p:grpSpPr>
            <a:xfrm>
              <a:off x="7010400" y="1371600"/>
              <a:ext cx="1447800" cy="2133600"/>
              <a:chOff x="7010400" y="1371600"/>
              <a:chExt cx="1447800" cy="21336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6743700" y="17907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6591300" y="17907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038600" y="685800"/>
              <a:ext cx="396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Injection interlock due to BIC sanity checks not performed in the last 25 hours</a:t>
              </a:r>
              <a:endParaRPr lang="en-US" sz="16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553200" y="1219200"/>
              <a:ext cx="762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733800" y="4114800"/>
            <a:ext cx="4648200" cy="2731532"/>
            <a:chOff x="3733800" y="4114800"/>
            <a:chExt cx="4648200" cy="2731532"/>
          </a:xfrm>
        </p:grpSpPr>
        <p:grpSp>
          <p:nvGrpSpPr>
            <p:cNvPr id="52" name="Group 51"/>
            <p:cNvGrpSpPr/>
            <p:nvPr/>
          </p:nvGrpSpPr>
          <p:grpSpPr>
            <a:xfrm>
              <a:off x="4267200" y="4114800"/>
              <a:ext cx="4114800" cy="2209800"/>
              <a:chOff x="4267200" y="4114800"/>
              <a:chExt cx="4114800" cy="22098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6667500" y="45339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5067300" y="46101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4914900" y="46101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3695700" y="4914901"/>
                <a:ext cx="1981200" cy="533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6667500" y="45339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3619500" y="4838700"/>
                <a:ext cx="1981200" cy="6858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3733800" y="64770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Pressure close to the thresholds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4648200" y="60960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0668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wanted: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057400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500" b="1" dirty="0" smtClean="0"/>
              <a:t>New </a:t>
            </a:r>
            <a:r>
              <a:rPr lang="en-US" sz="2500" b="1" dirty="0" smtClean="0"/>
              <a:t>fittings</a:t>
            </a:r>
            <a:endParaRPr lang="en-US" sz="2500" b="1" dirty="0" smtClean="0"/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/>
              <a:t>Other locations</a:t>
            </a:r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/>
              <a:t>Scrubbing run – 6/04/2011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9" descr="Firstnight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46356"/>
            <a:ext cx="8620374" cy="5354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6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421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800" y="2286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P</a:t>
            </a:r>
            <a:r>
              <a:rPr lang="en-US" sz="3000" b="1" baseline="-25000" dirty="0" smtClean="0">
                <a:solidFill>
                  <a:srgbClr val="FF0000"/>
                </a:solidFill>
              </a:rPr>
              <a:t>1  </a:t>
            </a:r>
            <a:r>
              <a:rPr lang="en-US" sz="3000" dirty="0" smtClean="0">
                <a:solidFill>
                  <a:srgbClr val="FF0000"/>
                </a:solidFill>
              </a:rPr>
              <a:t>&gt; </a:t>
            </a:r>
            <a:r>
              <a:rPr lang="en-US" sz="30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P</a:t>
            </a:r>
            <a:r>
              <a:rPr lang="en-US" sz="3000" b="1" baseline="-250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7" descr="plot_4p0_6p0_isobars_230eV_Scrubb20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11480"/>
            <a:ext cx="8991600" cy="6294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4343400"/>
            <a:ext cx="990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19600" y="3581400"/>
            <a:ext cx="8382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Picture 8" descr="plot_a_log_11x11_3rd_scrubb20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95300"/>
            <a:ext cx="8763000" cy="613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fit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Picture 8" descr="plot_a_log_11x11_5r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57200"/>
            <a:ext cx="8926286" cy="624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order fit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066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The experiment could not be carried out as planned due to several reasons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Only three points (2 relative measurements) could be done for beam 1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Pressure does not stabilize in the time used for the first batch </a:t>
            </a:r>
            <a:r>
              <a:rPr lang="en-US" sz="2000" dirty="0" err="1" smtClean="0"/>
              <a:t>spacings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Simulations don’t give a clear agreement (a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point would be needed for benchmarking)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Nevertheless there is a possible solution in the same region as in the 2010 experiment 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and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fits have been done, but no valid conclusions can be extracted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fits continue giving a lower value of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/>
              <a:t>2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057400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500" b="1" dirty="0" smtClean="0">
                <a:solidFill>
                  <a:srgbClr val="FF0000"/>
                </a:solidFill>
              </a:rPr>
              <a:t>New </a:t>
            </a:r>
            <a:r>
              <a:rPr lang="en-US" sz="2500" b="1" dirty="0" smtClean="0">
                <a:solidFill>
                  <a:srgbClr val="FF0000"/>
                </a:solidFill>
              </a:rPr>
              <a:t>fittings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/>
              <a:t>Other locations</a:t>
            </a:r>
          </a:p>
          <a:p>
            <a:pPr marL="342900" indent="-342900">
              <a:buAutoNum type="arabicParenR"/>
            </a:pPr>
            <a:endParaRPr lang="en-US" sz="2500" b="1" dirty="0"/>
          </a:p>
          <a:p>
            <a:pPr marL="342900" indent="-342900">
              <a:buAutoNum type="arabicParenR"/>
            </a:pPr>
            <a:r>
              <a:rPr lang="en-US" sz="2500" b="1" dirty="0" smtClean="0"/>
              <a:t>Scrubbing run – 6/04/2011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you may remember…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914400"/>
            <a:ext cx="8382000" cy="5867400"/>
            <a:chOff x="228600" y="914400"/>
            <a:chExt cx="8382000" cy="5867400"/>
          </a:xfrm>
        </p:grpSpPr>
        <p:pic>
          <p:nvPicPr>
            <p:cNvPr id="14" name="Picture 13" descr="plot_1p35_1p85_8p85_28p85_isob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" y="914400"/>
              <a:ext cx="8382000" cy="586740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2209800" y="4343400"/>
              <a:ext cx="8382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152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w/o fitting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9" descr="plot_a_log_11x11_3r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33400"/>
            <a:ext cx="8839200" cy="61874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81600" y="4343400"/>
            <a:ext cx="2286000" cy="1143000"/>
            <a:chOff x="5029200" y="4495800"/>
            <a:chExt cx="2286000" cy="1143000"/>
          </a:xfrm>
        </p:grpSpPr>
        <p:sp>
          <p:nvSpPr>
            <p:cNvPr id="12" name="TextBox 11"/>
            <p:cNvSpPr txBox="1"/>
            <p:nvPr/>
          </p:nvSpPr>
          <p:spPr>
            <a:xfrm>
              <a:off x="5029200" y="44958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Approximately same SEY but much lower 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5219700" y="5219700"/>
              <a:ext cx="4572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9" descr="plot_d_log_11x11_3rd_10percen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243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Taking an arbitrary 10% error in the pressure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9000" y="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457200"/>
            <a:ext cx="9144000" cy="6404452"/>
            <a:chOff x="0" y="457200"/>
            <a:chExt cx="9144000" cy="64044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457200"/>
              <a:ext cx="9144000" cy="6404452"/>
              <a:chOff x="0" y="457200"/>
              <a:chExt cx="9144000" cy="6404452"/>
            </a:xfrm>
          </p:grpSpPr>
          <p:pic>
            <p:nvPicPr>
              <p:cNvPr id="10" name="Picture 9" descr="Picture3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457200"/>
                <a:ext cx="9144000" cy="640445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343400" y="762000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HElvetica" pitchFamily="34" charset="0"/>
                    <a:cs typeface="HElvetica" pitchFamily="34" charset="0"/>
                  </a:rPr>
                  <a:t>1.35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400" b="1" dirty="0" smtClean="0">
                    <a:solidFill>
                      <a:srgbClr val="00FF00"/>
                    </a:solidFill>
                    <a:latin typeface="HElvetica" pitchFamily="34" charset="0"/>
                    <a:cs typeface="HElvetica" pitchFamily="34" charset="0"/>
                  </a:rPr>
                  <a:t>1.85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400" b="1" dirty="0" smtClean="0">
                    <a:solidFill>
                      <a:srgbClr val="3333FF"/>
                    </a:solidFill>
                    <a:latin typeface="HElvetica" pitchFamily="34" charset="0"/>
                    <a:cs typeface="HElvetica" pitchFamily="34" charset="0"/>
                  </a:rPr>
                  <a:t>8.85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400" b="1" dirty="0" smtClean="0">
                    <a:solidFill>
                      <a:srgbClr val="FF00FF"/>
                    </a:solidFill>
                    <a:latin typeface="HElvetica" pitchFamily="34" charset="0"/>
                    <a:cs typeface="HElvetica" pitchFamily="34" charset="0"/>
                  </a:rPr>
                  <a:t>28.85</a:t>
                </a:r>
                <a:r>
                  <a:rPr lang="en-US" sz="1400" b="1" dirty="0" smtClean="0">
                    <a:latin typeface="Symbol" pitchFamily="18" charset="2"/>
                    <a:cs typeface="HElvetica" pitchFamily="34" charset="0"/>
                  </a:rPr>
                  <a:t>m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s</a:t>
                </a:r>
                <a:endParaRPr lang="en-US" sz="1400" b="1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76400" y="24384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Taking an arbitrary 10% error in the pressure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41910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Should the solution be here?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4876800" y="4800600"/>
              <a:ext cx="838200" cy="60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5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" y="487680"/>
            <a:ext cx="8991600" cy="6294120"/>
            <a:chOff x="76200" y="487680"/>
            <a:chExt cx="8991600" cy="6294120"/>
          </a:xfrm>
        </p:grpSpPr>
        <p:pic>
          <p:nvPicPr>
            <p:cNvPr id="14" name="Picture 13" descr="plot_e_log_11x11_28.85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" y="487680"/>
              <a:ext cx="8991600" cy="629412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038600" y="2858869"/>
              <a:ext cx="4114800" cy="2475131"/>
              <a:chOff x="4038600" y="2858869"/>
              <a:chExt cx="4114800" cy="24751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410200" y="2858869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Almost same R as with 3</a:t>
                </a:r>
                <a:r>
                  <a:rPr lang="en-US" b="1" baseline="30000" dirty="0" smtClean="0"/>
                  <a:t>rd</a:t>
                </a:r>
                <a:r>
                  <a:rPr lang="en-US" b="1" dirty="0" smtClean="0"/>
                  <a:t> order fit, but lower SEY</a:t>
                </a:r>
                <a:endParaRPr lang="en-US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3848100" y="3695700"/>
                <a:ext cx="1828800" cy="14478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7086600" y="4114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Another solution with higher SEY?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086600" y="5105400"/>
            <a:ext cx="457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239000" y="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April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Thresholds comparison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762000"/>
            <a:ext cx="8458200" cy="5334000"/>
            <a:chOff x="457200" y="1676400"/>
            <a:chExt cx="8027670" cy="4587240"/>
          </a:xfrm>
        </p:grpSpPr>
        <p:pic>
          <p:nvPicPr>
            <p:cNvPr id="9" name="Picture 8" descr="\\cern.ch\dfs\Users\a\arduini\Documents\12-24-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676400"/>
              <a:ext cx="8027670" cy="4587240"/>
            </a:xfrm>
            <a:prstGeom prst="rect">
              <a:avLst/>
            </a:prstGeom>
            <a:noFill/>
          </p:spPr>
        </p:pic>
        <p:sp>
          <p:nvSpPr>
            <p:cNvPr id="10" name="TextBox 10"/>
            <p:cNvSpPr txBox="1"/>
            <p:nvPr/>
          </p:nvSpPr>
          <p:spPr>
            <a:xfrm>
              <a:off x="1676400" y="4648200"/>
              <a:ext cx="192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FF00"/>
                  </a:solidFill>
                </a:rPr>
                <a:t>0.6x10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11</a:t>
              </a:r>
              <a:r>
                <a:rPr lang="en-US" dirty="0" smtClean="0">
                  <a:solidFill>
                    <a:srgbClr val="FFFF00"/>
                  </a:solidFill>
                </a:rPr>
                <a:t> p/bunch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86200" y="4343401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FF00"/>
                  </a:solidFill>
                </a:rPr>
                <a:t>0.8x10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11</a:t>
              </a:r>
              <a:r>
                <a:rPr lang="en-US" dirty="0" smtClean="0">
                  <a:solidFill>
                    <a:srgbClr val="FFFF00"/>
                  </a:solidFill>
                </a:rPr>
                <a:t> p/bunch</a:t>
              </a:r>
            </a:p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2667000"/>
              <a:ext cx="192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FF00"/>
                  </a:solidFill>
                </a:rPr>
                <a:t>1.1x10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11</a:t>
              </a:r>
              <a:r>
                <a:rPr lang="en-US" dirty="0" smtClean="0">
                  <a:solidFill>
                    <a:srgbClr val="FFFF00"/>
                  </a:solidFill>
                </a:rPr>
                <a:t> p/bunch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61722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G.Arduini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783</Words>
  <Application>Microsoft Office PowerPoint</Application>
  <PresentationFormat>On-screen Show (4:3)</PresentationFormat>
  <Paragraphs>153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cdomingu</dc:creator>
  <cp:lastModifiedBy>cdomingu</cp:lastModifiedBy>
  <cp:revision>283</cp:revision>
  <dcterms:created xsi:type="dcterms:W3CDTF">2011-04-20T16:00:58Z</dcterms:created>
  <dcterms:modified xsi:type="dcterms:W3CDTF">2011-04-28T10:38:01Z</dcterms:modified>
</cp:coreProperties>
</file>