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15A99-A5A2-4483-BEAE-D67C35338B5A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83A7-710A-4DDF-A821-D78B3C2CA4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716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Beam induced heating on arc beam screens during the 25 ns MD </a:t>
            </a:r>
            <a:b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on 24-25 October 2011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smtClean="0"/>
              <a:t>Tavian</a:t>
            </a:r>
          </a:p>
          <a:p>
            <a:r>
              <a:rPr lang="en-US" dirty="0" smtClean="0"/>
              <a:t>25 October 2011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 ns MD on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October 2011</a:t>
            </a:r>
            <a:b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S45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 typical) 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" y="1211179"/>
            <a:ext cx="8046720" cy="564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28857" y="4306669"/>
            <a:ext cx="652743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Fill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2247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6999" y="3200400"/>
            <a:ext cx="6527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Fill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2248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046720" cy="56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 ns MD on 24 October 2011 – Fill 2247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86259" y="1295400"/>
            <a:ext cx="2943341" cy="954107"/>
            <a:chOff x="5410200" y="1066800"/>
            <a:chExt cx="2943341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5813871" y="1066800"/>
              <a:ext cx="25396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Qbs</a:t>
              </a:r>
              <a:r>
                <a:rPr lang="en-US" sz="1400" dirty="0" smtClean="0"/>
                <a:t> (SR+IC scaled w/r to DR)</a:t>
              </a:r>
            </a:p>
            <a:p>
              <a:r>
                <a:rPr lang="en-US" sz="1400" dirty="0" err="1" smtClean="0"/>
                <a:t>Qbs</a:t>
              </a:r>
              <a:r>
                <a:rPr lang="en-US" sz="1400" dirty="0" smtClean="0"/>
                <a:t> (SR+IC+EC scaled w/r to DR)</a:t>
              </a:r>
            </a:p>
            <a:p>
              <a:r>
                <a:rPr lang="en-US" sz="1400" dirty="0" smtClean="0"/>
                <a:t>Half-cell</a:t>
              </a:r>
            </a:p>
            <a:p>
              <a:r>
                <a:rPr lang="en-US" sz="1400" dirty="0" smtClean="0"/>
                <a:t>Half-cell with wrong BS type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410200" y="1219200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10200" y="1447800"/>
              <a:ext cx="4572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417757" y="1674511"/>
              <a:ext cx="4572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17757" y="1886107"/>
              <a:ext cx="4572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46720" cy="56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 ns MD on 24 October 2011 – Fill 2248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0" y="1408093"/>
            <a:ext cx="2943341" cy="954107"/>
            <a:chOff x="5410200" y="1066800"/>
            <a:chExt cx="2943341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5813871" y="1066800"/>
              <a:ext cx="25396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Qbs</a:t>
              </a:r>
              <a:r>
                <a:rPr lang="en-US" sz="1400" dirty="0" smtClean="0"/>
                <a:t> (SR+IC scaled w/r to DR)</a:t>
              </a:r>
            </a:p>
            <a:p>
              <a:r>
                <a:rPr lang="en-US" sz="1400" dirty="0" err="1" smtClean="0"/>
                <a:t>Qbs</a:t>
              </a:r>
              <a:r>
                <a:rPr lang="en-US" sz="1400" dirty="0" smtClean="0"/>
                <a:t> (SR+IC+EC scaled w/r to DR)</a:t>
              </a:r>
            </a:p>
            <a:p>
              <a:r>
                <a:rPr lang="en-US" sz="1400" dirty="0" smtClean="0"/>
                <a:t>Half-cell</a:t>
              </a:r>
            </a:p>
            <a:p>
              <a:r>
                <a:rPr lang="en-US" sz="1400" dirty="0" smtClean="0"/>
                <a:t>Half-cell with wrong BS type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5410200" y="1219200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410200" y="1447800"/>
              <a:ext cx="4572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417757" y="1674511"/>
              <a:ext cx="4572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17757" y="1886107"/>
              <a:ext cx="4572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 ns MD on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24-25 October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2011</a:t>
            </a:r>
            <a:b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(S45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 typical) 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" y="1211179"/>
            <a:ext cx="8046720" cy="564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66656" y="2667000"/>
            <a:ext cx="6527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Fill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2249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72056" y="1334869"/>
            <a:ext cx="65274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Fill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2250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" y="992250"/>
            <a:ext cx="8046720" cy="56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 ns MD on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24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October 2011 – Fill 2249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1295400"/>
            <a:ext cx="2943341" cy="954107"/>
            <a:chOff x="5410200" y="1066800"/>
            <a:chExt cx="2943341" cy="954107"/>
          </a:xfrm>
        </p:grpSpPr>
        <p:sp>
          <p:nvSpPr>
            <p:cNvPr id="6" name="TextBox 5"/>
            <p:cNvSpPr txBox="1"/>
            <p:nvPr/>
          </p:nvSpPr>
          <p:spPr>
            <a:xfrm>
              <a:off x="5813871" y="1066800"/>
              <a:ext cx="25396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Qbs</a:t>
              </a:r>
              <a:r>
                <a:rPr lang="en-US" sz="1400" dirty="0" smtClean="0"/>
                <a:t> (SR+IC scaled w/r to DR)</a:t>
              </a:r>
            </a:p>
            <a:p>
              <a:r>
                <a:rPr lang="en-US" sz="1400" dirty="0" err="1" smtClean="0"/>
                <a:t>Qbs</a:t>
              </a:r>
              <a:r>
                <a:rPr lang="en-US" sz="1400" dirty="0" smtClean="0"/>
                <a:t> (SR+IC+EC scaled w/r to DR)</a:t>
              </a:r>
            </a:p>
            <a:p>
              <a:r>
                <a:rPr lang="en-US" sz="1400" dirty="0" smtClean="0"/>
                <a:t>Half-cell</a:t>
              </a:r>
            </a:p>
            <a:p>
              <a:r>
                <a:rPr lang="en-US" sz="1400" dirty="0" smtClean="0"/>
                <a:t>Half-cell with wrong BS type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410200" y="1219200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410200" y="1447800"/>
              <a:ext cx="4572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17757" y="1674511"/>
              <a:ext cx="4572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17757" y="1886107"/>
              <a:ext cx="4572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" y="916050"/>
            <a:ext cx="8046720" cy="56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 ns MD on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October 2011 – Fill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2250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5638800" y="1295400"/>
            <a:ext cx="2943341" cy="954107"/>
            <a:chOff x="5410200" y="1066800"/>
            <a:chExt cx="2943341" cy="954107"/>
          </a:xfrm>
        </p:grpSpPr>
        <p:sp>
          <p:nvSpPr>
            <p:cNvPr id="6" name="TextBox 5"/>
            <p:cNvSpPr txBox="1"/>
            <p:nvPr/>
          </p:nvSpPr>
          <p:spPr>
            <a:xfrm>
              <a:off x="5813871" y="1066800"/>
              <a:ext cx="253967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Qbs</a:t>
              </a:r>
              <a:r>
                <a:rPr lang="en-US" sz="1400" dirty="0" smtClean="0"/>
                <a:t> (SR+IC scaled w/r to DR)</a:t>
              </a:r>
            </a:p>
            <a:p>
              <a:r>
                <a:rPr lang="en-US" sz="1400" dirty="0" err="1" smtClean="0"/>
                <a:t>Qbs</a:t>
              </a:r>
              <a:r>
                <a:rPr lang="en-US" sz="1400" dirty="0" smtClean="0"/>
                <a:t> (SR+IC+EC scaled w/r to DR)</a:t>
              </a:r>
            </a:p>
            <a:p>
              <a:r>
                <a:rPr lang="en-US" sz="1400" dirty="0" smtClean="0"/>
                <a:t>Half-cell</a:t>
              </a:r>
            </a:p>
            <a:p>
              <a:r>
                <a:rPr lang="en-US" sz="1400" dirty="0" smtClean="0"/>
                <a:t>Half-cell with wrong BS type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410200" y="1219200"/>
              <a:ext cx="457200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410200" y="1447800"/>
              <a:ext cx="457200" cy="0"/>
            </a:xfrm>
            <a:prstGeom prst="line">
              <a:avLst/>
            </a:prstGeom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417757" y="1674511"/>
              <a:ext cx="457200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417757" y="1886107"/>
              <a:ext cx="4572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Scrubbing or not </a:t>
            </a:r>
            <a:r>
              <a:rPr lang="en-US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scrubbing?</a:t>
            </a:r>
            <a:endParaRPr lang="en-US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8600" y="2514600"/>
            <a:ext cx="8763000" cy="2743200"/>
            <a:chOff x="0" y="2133600"/>
            <a:chExt cx="8763000" cy="2743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33600"/>
              <a:ext cx="415584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3858"/>
            <a:stretch>
              <a:fillRect/>
            </a:stretch>
          </p:blipFill>
          <p:spPr bwMode="auto">
            <a:xfrm>
              <a:off x="3886200" y="2133600"/>
              <a:ext cx="267513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2137"/>
            <a:stretch>
              <a:fillRect/>
            </a:stretch>
          </p:blipFill>
          <p:spPr bwMode="auto">
            <a:xfrm>
              <a:off x="6629400" y="2133600"/>
              <a:ext cx="21336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Connector 7"/>
            <p:cNvCxnSpPr/>
            <p:nvPr/>
          </p:nvCxnSpPr>
          <p:spPr>
            <a:xfrm>
              <a:off x="533400" y="2590800"/>
              <a:ext cx="7848600" cy="838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33400" y="2133600"/>
              <a:ext cx="785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2211      2212              2213                       2247            2248                 2249            2250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000" y="228600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?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67200" y="3733800"/>
              <a:ext cx="4219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?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8200" y="12192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Scrubbing indicator: </a:t>
            </a:r>
          </a:p>
          <a:p>
            <a:r>
              <a:rPr lang="en-US" sz="2000" dirty="0" smtClean="0"/>
              <a:t>Ratio between the average measured heating and the heating scaled from Design Report (after beam cleaning/scrubbing) 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5486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~2 kW per sector for the two last fills (2249 &amp; 2250):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Global assessment from RF and/or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ryoplants</a:t>
            </a:r>
            <a:r>
              <a:rPr lang="en-US" dirty="0" smtClean="0">
                <a:solidFill>
                  <a:srgbClr val="FF0000"/>
                </a:solidFill>
              </a:rPr>
              <a:t> will be a good validation of the method !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233</Words>
  <Application>Microsoft Office PowerPoint</Application>
  <PresentationFormat>On-screen Show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Beam induced heating on arc beam screens during the 25 ns MD  on 24-25 October 2011</vt:lpstr>
      <vt:lpstr>25 ns MD on 24 October 2011 (S45 as typical) </vt:lpstr>
      <vt:lpstr>25 ns MD on 24 October 2011 – Fill 2247</vt:lpstr>
      <vt:lpstr>25 ns MD on 24 October 2011 – Fill 2248</vt:lpstr>
      <vt:lpstr>25 ns MD on 24-25 October 2011 (S45 as typical) </vt:lpstr>
      <vt:lpstr>25 ns MD on 24 October 2011 – Fill 2249</vt:lpstr>
      <vt:lpstr>25 ns MD on 25 October 2011 – Fill 2250</vt:lpstr>
      <vt:lpstr>Scrubbing or not scrubbing?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induced heating on arc beam screens during the 25 ns MD  on 14 October 2011</dc:title>
  <dc:creator>tavian</dc:creator>
  <cp:lastModifiedBy>tavian</cp:lastModifiedBy>
  <cp:revision>19</cp:revision>
  <dcterms:created xsi:type="dcterms:W3CDTF">2011-10-16T06:55:05Z</dcterms:created>
  <dcterms:modified xsi:type="dcterms:W3CDTF">2011-10-25T18:31:06Z</dcterms:modified>
</cp:coreProperties>
</file>