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2" r:id="rId3"/>
    <p:sldId id="289" r:id="rId4"/>
    <p:sldId id="290" r:id="rId5"/>
    <p:sldId id="288" r:id="rId6"/>
    <p:sldId id="287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1B096-EA92-4864-8D2B-274156F79D1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vnweb.cern.ch/world/wsvn/ecldcode/trunk/#path_trunk_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dico.cern.ch/conferenceDisplay.py?confId=130634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vn.web.cern.ch/sv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28" name="TextBox 7"/>
          <p:cNvSpPr txBox="1"/>
          <p:nvPr/>
        </p:nvSpPr>
        <p:spPr>
          <a:xfrm>
            <a:off x="0" y="2590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9" name="TextBox 7"/>
          <p:cNvSpPr txBox="1"/>
          <p:nvPr/>
        </p:nvSpPr>
        <p:spPr>
          <a:xfrm>
            <a:off x="0" y="3352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Iadarola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,  K. Li, 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Rumolo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0" y="5562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n-US" sz="24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cloud Simulation Meeting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28 July 2011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381000" y="1142999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The last stable version of ECLOUD code can be retrieved from the SVN repository: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 On Linux machines using the command: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	 </a:t>
            </a:r>
            <a:r>
              <a:rPr lang="en-US" dirty="0" err="1" smtClean="0">
                <a:latin typeface="Courier" pitchFamily="49" charset="0"/>
              </a:rPr>
              <a:t>svn</a:t>
            </a:r>
            <a:r>
              <a:rPr lang="en-US" dirty="0" smtClean="0">
                <a:latin typeface="Courier" pitchFamily="49" charset="0"/>
              </a:rPr>
              <a:t> co </a:t>
            </a:r>
            <a:r>
              <a:rPr lang="en-US" dirty="0" err="1" smtClean="0">
                <a:latin typeface="Courier" pitchFamily="49" charset="0"/>
              </a:rPr>
              <a:t>svn+ssh</a:t>
            </a:r>
            <a:r>
              <a:rPr lang="en-US" dirty="0" smtClean="0">
                <a:latin typeface="Courier" pitchFamily="49" charset="0"/>
              </a:rPr>
              <a:t>://</a:t>
            </a:r>
            <a:r>
              <a:rPr lang="en-US" dirty="0" err="1" smtClean="0">
                <a:latin typeface="Courier" pitchFamily="49" charset="0"/>
              </a:rPr>
              <a:t>svn.cern.ch</a:t>
            </a:r>
            <a:r>
              <a:rPr lang="en-US" dirty="0" smtClean="0">
                <a:latin typeface="Courier" pitchFamily="49" charset="0"/>
              </a:rPr>
              <a:t>/reps/</a:t>
            </a:r>
            <a:r>
              <a:rPr lang="en-US" dirty="0" err="1" smtClean="0">
                <a:latin typeface="Courier" pitchFamily="49" charset="0"/>
              </a:rPr>
              <a:t>ecldcode</a:t>
            </a:r>
            <a:r>
              <a:rPr lang="en-US" dirty="0" smtClean="0">
                <a:latin typeface="Courier" pitchFamily="49" charset="0"/>
              </a:rPr>
              <a:t>/trunk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 From the Web interface at the link: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      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http://svnweb.cern.ch/world/wsvn/ecldcode/trunk/#path_trunk_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Screensho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104900"/>
            <a:ext cx="8839200" cy="552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Screensho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104900"/>
            <a:ext cx="8839200" cy="5524500"/>
          </a:xfrm>
          <a:prstGeom prst="rect">
            <a:avLst/>
          </a:prstGeom>
        </p:spPr>
      </p:pic>
      <p:pic>
        <p:nvPicPr>
          <p:cNvPr id="8" name="Picture 7" descr="Screenshot-2.png"/>
          <p:cNvPicPr>
            <a:picLocks noChangeAspect="1"/>
          </p:cNvPicPr>
          <p:nvPr/>
        </p:nvPicPr>
        <p:blipFill>
          <a:blip r:embed="rId4" cstate="print"/>
          <a:srcRect l="13267" t="25894" r="11600" b="4667"/>
          <a:stretch>
            <a:fillRect/>
          </a:stretch>
        </p:blipFill>
        <p:spPr>
          <a:xfrm>
            <a:off x="533400" y="2057400"/>
            <a:ext cx="7467600" cy="4313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Screensho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104900"/>
            <a:ext cx="8839200" cy="5524500"/>
          </a:xfrm>
          <a:prstGeom prst="rect">
            <a:avLst/>
          </a:prstGeom>
        </p:spPr>
      </p:pic>
      <p:pic>
        <p:nvPicPr>
          <p:cNvPr id="8" name="Picture 7" descr="Screenshot-2.png"/>
          <p:cNvPicPr>
            <a:picLocks noChangeAspect="1"/>
          </p:cNvPicPr>
          <p:nvPr/>
        </p:nvPicPr>
        <p:blipFill>
          <a:blip r:embed="rId4" cstate="print"/>
          <a:srcRect l="13267" t="25894" r="11600" b="4667"/>
          <a:stretch>
            <a:fillRect/>
          </a:stretch>
        </p:blipFill>
        <p:spPr>
          <a:xfrm>
            <a:off x="533400" y="2057400"/>
            <a:ext cx="7467600" cy="4313582"/>
          </a:xfrm>
          <a:prstGeom prst="rect">
            <a:avLst/>
          </a:prstGeom>
        </p:spPr>
      </p:pic>
      <p:sp>
        <p:nvSpPr>
          <p:cNvPr id="10" name="Ovale 79"/>
          <p:cNvSpPr/>
          <p:nvPr/>
        </p:nvSpPr>
        <p:spPr>
          <a:xfrm>
            <a:off x="7391400" y="35814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Screensho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104900"/>
            <a:ext cx="8839200" cy="5524500"/>
          </a:xfrm>
          <a:prstGeom prst="rect">
            <a:avLst/>
          </a:prstGeom>
        </p:spPr>
      </p:pic>
      <p:pic>
        <p:nvPicPr>
          <p:cNvPr id="8" name="Picture 7" descr="Screenshot-2.png"/>
          <p:cNvPicPr>
            <a:picLocks noChangeAspect="1"/>
          </p:cNvPicPr>
          <p:nvPr/>
        </p:nvPicPr>
        <p:blipFill>
          <a:blip r:embed="rId4" cstate="print"/>
          <a:srcRect l="13267" t="25894" r="11600" b="4667"/>
          <a:stretch>
            <a:fillRect/>
          </a:stretch>
        </p:blipFill>
        <p:spPr>
          <a:xfrm>
            <a:off x="533400" y="2057400"/>
            <a:ext cx="7467600" cy="4313582"/>
          </a:xfrm>
          <a:prstGeom prst="rect">
            <a:avLst/>
          </a:prstGeom>
        </p:spPr>
      </p:pic>
      <p:sp>
        <p:nvSpPr>
          <p:cNvPr id="10" name="Ovale 79"/>
          <p:cNvSpPr/>
          <p:nvPr/>
        </p:nvSpPr>
        <p:spPr>
          <a:xfrm>
            <a:off x="7391400" y="35814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e 79"/>
          <p:cNvSpPr/>
          <p:nvPr/>
        </p:nvSpPr>
        <p:spPr>
          <a:xfrm>
            <a:off x="533400" y="3276600"/>
            <a:ext cx="2286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ECLOUD code SVN repository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609600" y="1266885"/>
            <a:ext cx="81534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SVN protocol also gives the possibility to upload modified versions (e.g. new features implementation) and automatically keeps track of modifications.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More information about SVN can be found at: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 </a:t>
            </a:r>
            <a:r>
              <a:rPr lang="en-US" dirty="0" smtClean="0">
                <a:hlinkClick r:id="rId3"/>
              </a:rPr>
              <a:t>http://indico.cern.ch/conferenceDisplay.py?confId=130634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(K. Li talk at HEADTAIL group meeting)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  <a:hlinkClick r:id="rId4"/>
              </a:rPr>
              <a:t>http://svn.web.cern.ch/svn/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106</Words>
  <Application>Microsoft Office PowerPoint</Application>
  <PresentationFormat>Presentazione su schermo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Gianni2</dc:creator>
  <cp:lastModifiedBy>Gianni2</cp:lastModifiedBy>
  <cp:revision>32</cp:revision>
  <dcterms:created xsi:type="dcterms:W3CDTF">2011-06-23T09:17:25Z</dcterms:created>
  <dcterms:modified xsi:type="dcterms:W3CDTF">2011-07-28T20:29:14Z</dcterms:modified>
</cp:coreProperties>
</file>